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60" r:id="rId2"/>
    <p:sldId id="266" r:id="rId3"/>
    <p:sldId id="380" r:id="rId4"/>
    <p:sldId id="348" r:id="rId5"/>
    <p:sldId id="350" r:id="rId6"/>
    <p:sldId id="351" r:id="rId7"/>
    <p:sldId id="352" r:id="rId8"/>
    <p:sldId id="353" r:id="rId9"/>
    <p:sldId id="354" r:id="rId10"/>
    <p:sldId id="355" r:id="rId11"/>
    <p:sldId id="356" r:id="rId12"/>
    <p:sldId id="357" r:id="rId13"/>
    <p:sldId id="358" r:id="rId14"/>
    <p:sldId id="359" r:id="rId15"/>
    <p:sldId id="267" r:id="rId16"/>
    <p:sldId id="360" r:id="rId17"/>
    <p:sldId id="361" r:id="rId18"/>
    <p:sldId id="362" r:id="rId19"/>
    <p:sldId id="363" r:id="rId20"/>
    <p:sldId id="364" r:id="rId21"/>
    <p:sldId id="365" r:id="rId22"/>
    <p:sldId id="366" r:id="rId23"/>
    <p:sldId id="367" r:id="rId24"/>
    <p:sldId id="368" r:id="rId25"/>
    <p:sldId id="369" r:id="rId26"/>
    <p:sldId id="370" r:id="rId27"/>
    <p:sldId id="371" r:id="rId28"/>
    <p:sldId id="372" r:id="rId29"/>
    <p:sldId id="373" r:id="rId30"/>
    <p:sldId id="374" r:id="rId31"/>
    <p:sldId id="375" r:id="rId32"/>
    <p:sldId id="376" r:id="rId33"/>
    <p:sldId id="377" r:id="rId34"/>
    <p:sldId id="378" r:id="rId35"/>
    <p:sldId id="379" r:id="rId36"/>
    <p:sldId id="330" r:id="rId37"/>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IHF Staff, Shelby Mull" initials="ISSM" lastIdx="5" clrIdx="0">
    <p:extLst>
      <p:ext uri="{19B8F6BF-5375-455C-9EA6-DF929625EA0E}">
        <p15:presenceInfo xmlns="" xmlns:p15="http://schemas.microsoft.com/office/powerpoint/2012/main" userId="S::shelby.mull@iihf.onmicrosoft.com::1d323748-c217-46a2-9062-2f77331afa11" providerId="AD"/>
      </p:ext>
    </p:extLst>
  </p:cmAuthor>
  <p:cmAuthor id="2" name="IIHF Officiating, Joel Hansson" initials="IH" lastIdx="7" clrIdx="1">
    <p:extLst>
      <p:ext uri="{19B8F6BF-5375-455C-9EA6-DF929625EA0E}">
        <p15:presenceInfo xmlns="" xmlns:p15="http://schemas.microsoft.com/office/powerpoint/2012/main" userId="S::joel.hansson@iihf-officiating.com::4f8881c7-f214-46dd-8587-795dd243d0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6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60"/>
    <p:restoredTop sz="94690"/>
  </p:normalViewPr>
  <p:slideViewPr>
    <p:cSldViewPr snapToGrid="0" snapToObjects="1">
      <p:cViewPr varScale="1">
        <p:scale>
          <a:sx n="102" d="100"/>
          <a:sy n="102" d="100"/>
        </p:scale>
        <p:origin x="-128" y="-152"/>
      </p:cViewPr>
      <p:guideLst>
        <p:guide orient="horz" pos="2160"/>
        <p:guide pos="3840"/>
      </p:guideLst>
    </p:cSldViewPr>
  </p:slideViewPr>
  <p:notesTextViewPr>
    <p:cViewPr>
      <p:scale>
        <a:sx n="3" d="2"/>
        <a:sy n="3" d="2"/>
      </p:scale>
      <p:origin x="0" y="0"/>
    </p:cViewPr>
  </p:notesTextViewPr>
  <p:sorterViewPr>
    <p:cViewPr>
      <p:scale>
        <a:sx n="100" d="100"/>
        <a:sy n="100" d="100"/>
      </p:scale>
      <p:origin x="0" y="-8304"/>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4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eusz Bucki" userId="73b77d17-f86d-4e5d-abe3-edce474fac8e" providerId="ADAL" clId="{590A47F0-7549-467F-BA63-1C512E2E539E}"/>
    <pc:docChg chg="modSld">
      <pc:chgData name="Mateusz Bucki" userId="73b77d17-f86d-4e5d-abe3-edce474fac8e" providerId="ADAL" clId="{590A47F0-7549-467F-BA63-1C512E2E539E}" dt="2024-09-06T12:56:33.014" v="151" actId="20577"/>
      <pc:docMkLst>
        <pc:docMk/>
      </pc:docMkLst>
      <pc:sldChg chg="modSp mod">
        <pc:chgData name="Mateusz Bucki" userId="73b77d17-f86d-4e5d-abe3-edce474fac8e" providerId="ADAL" clId="{590A47F0-7549-467F-BA63-1C512E2E539E}" dt="2024-09-06T12:32:34.489" v="22" actId="790"/>
        <pc:sldMkLst>
          <pc:docMk/>
          <pc:sldMk cId="0" sldId="361"/>
        </pc:sldMkLst>
        <pc:spChg chg="mod">
          <ac:chgData name="Mateusz Bucki" userId="73b77d17-f86d-4e5d-abe3-edce474fac8e" providerId="ADAL" clId="{590A47F0-7549-467F-BA63-1C512E2E539E}" dt="2024-09-06T12:32:34.489" v="22" actId="790"/>
          <ac:spMkLst>
            <pc:docMk/>
            <pc:sldMk cId="0" sldId="361"/>
            <ac:spMk id="10" creationId="{00000000-0000-0000-0000-000000000000}"/>
          </ac:spMkLst>
        </pc:spChg>
      </pc:sldChg>
      <pc:sldChg chg="modSp mod">
        <pc:chgData name="Mateusz Bucki" userId="73b77d17-f86d-4e5d-abe3-edce474fac8e" providerId="ADAL" clId="{590A47F0-7549-467F-BA63-1C512E2E539E}" dt="2024-09-06T12:33:11.009" v="23" actId="20577"/>
        <pc:sldMkLst>
          <pc:docMk/>
          <pc:sldMk cId="0" sldId="362"/>
        </pc:sldMkLst>
        <pc:spChg chg="mod">
          <ac:chgData name="Mateusz Bucki" userId="73b77d17-f86d-4e5d-abe3-edce474fac8e" providerId="ADAL" clId="{590A47F0-7549-467F-BA63-1C512E2E539E}" dt="2024-09-06T12:33:11.009" v="23" actId="20577"/>
          <ac:spMkLst>
            <pc:docMk/>
            <pc:sldMk cId="0" sldId="362"/>
            <ac:spMk id="10" creationId="{00000000-0000-0000-0000-000000000000}"/>
          </ac:spMkLst>
        </pc:spChg>
      </pc:sldChg>
      <pc:sldChg chg="modSp mod">
        <pc:chgData name="Mateusz Bucki" userId="73b77d17-f86d-4e5d-abe3-edce474fac8e" providerId="ADAL" clId="{590A47F0-7549-467F-BA63-1C512E2E539E}" dt="2024-09-06T12:37:21.965" v="27" actId="20577"/>
        <pc:sldMkLst>
          <pc:docMk/>
          <pc:sldMk cId="0" sldId="368"/>
        </pc:sldMkLst>
        <pc:spChg chg="mod">
          <ac:chgData name="Mateusz Bucki" userId="73b77d17-f86d-4e5d-abe3-edce474fac8e" providerId="ADAL" clId="{590A47F0-7549-467F-BA63-1C512E2E539E}" dt="2024-09-06T12:37:21.965" v="27" actId="20577"/>
          <ac:spMkLst>
            <pc:docMk/>
            <pc:sldMk cId="0" sldId="368"/>
            <ac:spMk id="10" creationId="{00000000-0000-0000-0000-000000000000}"/>
          </ac:spMkLst>
        </pc:spChg>
      </pc:sldChg>
      <pc:sldChg chg="modSp mod">
        <pc:chgData name="Mateusz Bucki" userId="73b77d17-f86d-4e5d-abe3-edce474fac8e" providerId="ADAL" clId="{590A47F0-7549-467F-BA63-1C512E2E539E}" dt="2024-09-06T12:41:06.379" v="39" actId="20577"/>
        <pc:sldMkLst>
          <pc:docMk/>
          <pc:sldMk cId="0" sldId="373"/>
        </pc:sldMkLst>
        <pc:spChg chg="mod">
          <ac:chgData name="Mateusz Bucki" userId="73b77d17-f86d-4e5d-abe3-edce474fac8e" providerId="ADAL" clId="{590A47F0-7549-467F-BA63-1C512E2E539E}" dt="2024-09-06T12:41:06.379" v="39" actId="20577"/>
          <ac:spMkLst>
            <pc:docMk/>
            <pc:sldMk cId="0" sldId="373"/>
            <ac:spMk id="10" creationId="{00000000-0000-0000-0000-000000000000}"/>
          </ac:spMkLst>
        </pc:spChg>
      </pc:sldChg>
      <pc:sldChg chg="modSp mod">
        <pc:chgData name="Mateusz Bucki" userId="73b77d17-f86d-4e5d-abe3-edce474fac8e" providerId="ADAL" clId="{590A47F0-7549-467F-BA63-1C512E2E539E}" dt="2024-09-06T12:41:21.109" v="42" actId="20577"/>
        <pc:sldMkLst>
          <pc:docMk/>
          <pc:sldMk cId="0" sldId="374"/>
        </pc:sldMkLst>
        <pc:spChg chg="mod">
          <ac:chgData name="Mateusz Bucki" userId="73b77d17-f86d-4e5d-abe3-edce474fac8e" providerId="ADAL" clId="{590A47F0-7549-467F-BA63-1C512E2E539E}" dt="2024-09-06T12:41:21.109" v="42" actId="20577"/>
          <ac:spMkLst>
            <pc:docMk/>
            <pc:sldMk cId="0" sldId="374"/>
            <ac:spMk id="10" creationId="{00000000-0000-0000-0000-000000000000}"/>
          </ac:spMkLst>
        </pc:spChg>
      </pc:sldChg>
      <pc:sldChg chg="modSp mod">
        <pc:chgData name="Mateusz Bucki" userId="73b77d17-f86d-4e5d-abe3-edce474fac8e" providerId="ADAL" clId="{590A47F0-7549-467F-BA63-1C512E2E539E}" dt="2024-09-06T12:46:31.109" v="68" actId="400"/>
        <pc:sldMkLst>
          <pc:docMk/>
          <pc:sldMk cId="0" sldId="375"/>
        </pc:sldMkLst>
        <pc:spChg chg="mod">
          <ac:chgData name="Mateusz Bucki" userId="73b77d17-f86d-4e5d-abe3-edce474fac8e" providerId="ADAL" clId="{590A47F0-7549-467F-BA63-1C512E2E539E}" dt="2024-09-06T12:46:31.109" v="68" actId="400"/>
          <ac:spMkLst>
            <pc:docMk/>
            <pc:sldMk cId="0" sldId="375"/>
            <ac:spMk id="10" creationId="{00000000-0000-0000-0000-000000000000}"/>
          </ac:spMkLst>
        </pc:spChg>
      </pc:sldChg>
      <pc:sldChg chg="modSp mod">
        <pc:chgData name="Mateusz Bucki" userId="73b77d17-f86d-4e5d-abe3-edce474fac8e" providerId="ADAL" clId="{590A47F0-7549-467F-BA63-1C512E2E539E}" dt="2024-09-06T12:49:58.391" v="76" actId="20577"/>
        <pc:sldMkLst>
          <pc:docMk/>
          <pc:sldMk cId="0" sldId="377"/>
        </pc:sldMkLst>
        <pc:spChg chg="mod">
          <ac:chgData name="Mateusz Bucki" userId="73b77d17-f86d-4e5d-abe3-edce474fac8e" providerId="ADAL" clId="{590A47F0-7549-467F-BA63-1C512E2E539E}" dt="2024-09-06T12:49:58.391" v="76" actId="20577"/>
          <ac:spMkLst>
            <pc:docMk/>
            <pc:sldMk cId="0" sldId="377"/>
            <ac:spMk id="10" creationId="{00000000-0000-0000-0000-000000000000}"/>
          </ac:spMkLst>
        </pc:spChg>
      </pc:sldChg>
      <pc:sldChg chg="modSp mod">
        <pc:chgData name="Mateusz Bucki" userId="73b77d17-f86d-4e5d-abe3-edce474fac8e" providerId="ADAL" clId="{590A47F0-7549-467F-BA63-1C512E2E539E}" dt="2024-09-06T12:56:33.014" v="151" actId="20577"/>
        <pc:sldMkLst>
          <pc:docMk/>
          <pc:sldMk cId="0" sldId="378"/>
        </pc:sldMkLst>
        <pc:spChg chg="mod">
          <ac:chgData name="Mateusz Bucki" userId="73b77d17-f86d-4e5d-abe3-edce474fac8e" providerId="ADAL" clId="{590A47F0-7549-467F-BA63-1C512E2E539E}" dt="2024-09-06T12:56:33.014" v="151" actId="20577"/>
          <ac:spMkLst>
            <pc:docMk/>
            <pc:sldMk cId="0" sldId="378"/>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A3EEF14-563A-B742-BDB4-47BA2E8EC3F3}" type="datetimeFigureOut">
              <a:rPr lang="de-DE" smtClean="0"/>
              <a:pPr/>
              <a:t>11.09.24</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4731F58-D52E-B84E-836A-723F17DE1299}" type="slidenum">
              <a:rPr lang="de-DE" smtClean="0"/>
              <a:pPr/>
              <a:t>‹nr›</a:t>
            </a:fld>
            <a:endParaRPr lang="de-DE"/>
          </a:p>
        </p:txBody>
      </p:sp>
    </p:spTree>
    <p:extLst>
      <p:ext uri="{BB962C8B-B14F-4D97-AF65-F5344CB8AC3E}">
        <p14:creationId xmlns:p14="http://schemas.microsoft.com/office/powerpoint/2010/main" val="190015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12.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14.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15.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17.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1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eg"/><Relationship Id="rId3"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e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 Id="rId3"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 Id="rId3"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eg"/><Relationship Id="rId3"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jpe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jpeg"/><Relationship Id="rId3"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jpeg"/><Relationship Id="rId3"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0.jpe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jpeg"/><Relationship Id="rId3"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e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2.jpeg"/><Relationship Id="rId3" Type="http://schemas.openxmlformats.org/officeDocument/2006/relationships/image" Target="../media/image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3.jpeg"/><Relationship Id="rId3"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4.jpeg"/><Relationship Id="rId3" Type="http://schemas.openxmlformats.org/officeDocument/2006/relationships/image" Target="../media/image3.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5.jpeg"/><Relationship Id="rId3"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jpeg"/><Relationship Id="rId3"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7.jpeg"/><Relationship Id="rId3"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eg"/><Relationship Id="rId3"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jpe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jpeg"/><Relationship Id="rId3"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jpe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jpeg"/><Relationship Id="rId3"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jpeg"/><Relationship Id="rId3"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4.jpeg"/><Relationship Id="rId3"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5.jpeg"/><Relationship Id="rId3"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6.jpe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7.jpeg"/><Relationship Id="rId3"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48.jpe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16.jpe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49.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0.jpe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1.jpe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2.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eg"/><Relationship Id="rId3" Type="http://schemas.openxmlformats.org/officeDocument/2006/relationships/image" Target="../media/image3.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jpeg"/><Relationship Id="rId3" Type="http://schemas.openxmlformats.org/officeDocument/2006/relationships/image" Target="../media/image3.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8.jpe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3.jpeg"/><Relationship Id="rId3"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9.jpeg"/><Relationship Id="rId3"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0.jpeg"/><Relationship Id="rId3"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50.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4.jpeg"/><Relationship Id="rId3"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5.jpeg"/><Relationship Id="rId3"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 Id="rId3"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eg"/><Relationship Id="rId3" Type="http://schemas.openxmlformats.org/officeDocument/2006/relationships/image" Target="../media/image3.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6.jpeg"/><Relationship Id="rId3" Type="http://schemas.openxmlformats.org/officeDocument/2006/relationships/image" Target="../media/image3.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7.jpe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10.jpe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8.jpeg"/><Relationship Id="rId3" Type="http://schemas.openxmlformats.org/officeDocument/2006/relationships/image" Target="../media/image3.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jpeg"/><Relationship Id="rId3"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jpeg"/><Relationship Id="rId3" Type="http://schemas.openxmlformats.org/officeDocument/2006/relationships/image" Target="../media/image3.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jpe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or Final Slide">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93121AAB-767F-C44C-92CE-E814062A2AD1}"/>
              </a:ext>
            </a:extLst>
          </p:cNvPr>
          <p:cNvPicPr>
            <a:picLocks noChangeAspect="1"/>
          </p:cNvPicPr>
          <p:nvPr userDrawn="1"/>
        </p:nvPicPr>
        <p:blipFill>
          <a:blip r:embed="rId2"/>
          <a:stretch>
            <a:fillRect/>
          </a:stretch>
        </p:blipFill>
        <p:spPr>
          <a:xfrm>
            <a:off x="5884" y="0"/>
            <a:ext cx="12180231" cy="6857999"/>
          </a:xfrm>
          <a:prstGeom prst="rect">
            <a:avLst/>
          </a:prstGeom>
        </p:spPr>
      </p:pic>
      <p:pic>
        <p:nvPicPr>
          <p:cNvPr id="11" name="Grafik 10">
            <a:extLst>
              <a:ext uri="{FF2B5EF4-FFF2-40B4-BE49-F238E27FC236}">
                <a16:creationId xmlns="" xmlns:a16="http://schemas.microsoft.com/office/drawing/2014/main" id="{987AF24A-3C07-014A-833A-B5A24A5B091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6" name="Picture 5" descr="A close up of a sign&#10;&#10;Description automatically generated">
            <a:extLst>
              <a:ext uri="{FF2B5EF4-FFF2-40B4-BE49-F238E27FC236}">
                <a16:creationId xmlns="" xmlns:a16="http://schemas.microsoft.com/office/drawing/2014/main" id="{A1085A02-53F7-4163-9CD1-EF0853BE0872}"/>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5506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or Final Slide">
    <p:spTree>
      <p:nvGrpSpPr>
        <p:cNvPr id="1" name=""/>
        <p:cNvGrpSpPr/>
        <p:nvPr/>
      </p:nvGrpSpPr>
      <p:grpSpPr>
        <a:xfrm>
          <a:off x="0" y="0"/>
          <a:ext cx="0" cy="0"/>
          <a:chOff x="0" y="0"/>
          <a:chExt cx="0" cy="0"/>
        </a:xfrm>
      </p:grpSpPr>
      <p:pic>
        <p:nvPicPr>
          <p:cNvPr id="3" name="Grafik 2" descr="Ein Bild, das Schnee, draußen, sitzend, Mann enthält.&#10;&#10;Automatisch generierte Beschreibung">
            <a:extLst>
              <a:ext uri="{FF2B5EF4-FFF2-40B4-BE49-F238E27FC236}">
                <a16:creationId xmlns="" xmlns:a16="http://schemas.microsoft.com/office/drawing/2014/main" id="{F3D87805-65C5-E344-9981-8E5752583B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6" cy="6861313"/>
          </a:xfrm>
          <a:prstGeom prst="rect">
            <a:avLst/>
          </a:prstGeom>
        </p:spPr>
      </p:pic>
      <p:pic>
        <p:nvPicPr>
          <p:cNvPr id="6" name="Grafik 5">
            <a:extLst>
              <a:ext uri="{FF2B5EF4-FFF2-40B4-BE49-F238E27FC236}">
                <a16:creationId xmlns="" xmlns:a16="http://schemas.microsoft.com/office/drawing/2014/main" id="{4B2BDCA3-4894-2D4D-B278-5C73433785F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platzhalter 12">
            <a:extLst>
              <a:ext uri="{FF2B5EF4-FFF2-40B4-BE49-F238E27FC236}">
                <a16:creationId xmlns="" xmlns:a16="http://schemas.microsoft.com/office/drawing/2014/main" id="{1CBBC808-8011-354C-A53D-858A6BF3FD9E}"/>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 xmlns:a16="http://schemas.microsoft.com/office/drawing/2014/main" id="{EFCF7685-FEA7-EB42-B601-BB0C6F21427D}"/>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65192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or Final Slide">
    <p:spTree>
      <p:nvGrpSpPr>
        <p:cNvPr id="1" name=""/>
        <p:cNvGrpSpPr/>
        <p:nvPr/>
      </p:nvGrpSpPr>
      <p:grpSpPr>
        <a:xfrm>
          <a:off x="0" y="0"/>
          <a:ext cx="0" cy="0"/>
          <a:chOff x="0" y="0"/>
          <a:chExt cx="0" cy="0"/>
        </a:xfrm>
      </p:grpSpPr>
      <p:pic>
        <p:nvPicPr>
          <p:cNvPr id="4" name="Grafik 3" descr="Ein Bild, das draußen, Schnee, Skifahren, Mann enthält.&#10;&#10;Automatisch generierte Beschreibung">
            <a:extLst>
              <a:ext uri="{FF2B5EF4-FFF2-40B4-BE49-F238E27FC236}">
                <a16:creationId xmlns="" xmlns:a16="http://schemas.microsoft.com/office/drawing/2014/main" id="{1B334B35-D098-8D46-8D6B-2A5BF1272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4" cy="6861312"/>
          </a:xfrm>
          <a:prstGeom prst="rect">
            <a:avLst/>
          </a:prstGeom>
        </p:spPr>
      </p:pic>
      <p:pic>
        <p:nvPicPr>
          <p:cNvPr id="6" name="Grafik 5">
            <a:extLst>
              <a:ext uri="{FF2B5EF4-FFF2-40B4-BE49-F238E27FC236}">
                <a16:creationId xmlns="" xmlns:a16="http://schemas.microsoft.com/office/drawing/2014/main" id="{3C12CAA4-EBA8-3D49-A711-4ADC53572BB5}"/>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Textplatzhalter 12">
            <a:extLst>
              <a:ext uri="{FF2B5EF4-FFF2-40B4-BE49-F238E27FC236}">
                <a16:creationId xmlns="" xmlns:a16="http://schemas.microsoft.com/office/drawing/2014/main" id="{1C2904E3-F4DC-6A44-8BFD-D1A39CED5E82}"/>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 xmlns:a16="http://schemas.microsoft.com/office/drawing/2014/main" id="{45F65395-3A17-ED45-BFDA-715406826FE0}"/>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63519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or Final Slide">
    <p:spTree>
      <p:nvGrpSpPr>
        <p:cNvPr id="1" name=""/>
        <p:cNvGrpSpPr/>
        <p:nvPr/>
      </p:nvGrpSpPr>
      <p:grpSpPr>
        <a:xfrm>
          <a:off x="0" y="0"/>
          <a:ext cx="0" cy="0"/>
          <a:chOff x="0" y="0"/>
          <a:chExt cx="0" cy="0"/>
        </a:xfrm>
      </p:grpSpPr>
      <p:pic>
        <p:nvPicPr>
          <p:cNvPr id="3" name="Grafik 2" descr="Ein Bild, das Schild, draußen, Uhr, Ende enthält.&#10;&#10;Automatisch generierte Beschreibung">
            <a:extLst>
              <a:ext uri="{FF2B5EF4-FFF2-40B4-BE49-F238E27FC236}">
                <a16:creationId xmlns="" xmlns:a16="http://schemas.microsoft.com/office/drawing/2014/main" id="{D3F78A6B-B728-B74A-B176-447ECE227C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6" cy="6861313"/>
          </a:xfrm>
          <a:prstGeom prst="rect">
            <a:avLst/>
          </a:prstGeom>
        </p:spPr>
      </p:pic>
      <p:pic>
        <p:nvPicPr>
          <p:cNvPr id="6" name="Grafik 5">
            <a:extLst>
              <a:ext uri="{FF2B5EF4-FFF2-40B4-BE49-F238E27FC236}">
                <a16:creationId xmlns="" xmlns:a16="http://schemas.microsoft.com/office/drawing/2014/main" id="{FA4C0FEF-2391-4F46-B0A0-5FCC7006A7E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platzhalter 12">
            <a:extLst>
              <a:ext uri="{FF2B5EF4-FFF2-40B4-BE49-F238E27FC236}">
                <a16:creationId xmlns="" xmlns:a16="http://schemas.microsoft.com/office/drawing/2014/main" id="{44478088-D9CF-7449-A5F9-FD4786C55251}"/>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 xmlns:a16="http://schemas.microsoft.com/office/drawing/2014/main" id="{194E0AA7-EDA3-2C46-AA5E-87483D0EC40D}"/>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020885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or Final Slide">
    <p:spTree>
      <p:nvGrpSpPr>
        <p:cNvPr id="1" name=""/>
        <p:cNvGrpSpPr/>
        <p:nvPr/>
      </p:nvGrpSpPr>
      <p:grpSpPr>
        <a:xfrm>
          <a:off x="0" y="0"/>
          <a:ext cx="0" cy="0"/>
          <a:chOff x="0" y="0"/>
          <a:chExt cx="0" cy="0"/>
        </a:xfrm>
      </p:grpSpPr>
      <p:pic>
        <p:nvPicPr>
          <p:cNvPr id="4" name="Grafik 3" descr="Ein Bild, das Schnee, Skifahren, draußen, Steigung enthält.&#10;&#10;Automatisch generierte Beschreibung">
            <a:extLst>
              <a:ext uri="{FF2B5EF4-FFF2-40B4-BE49-F238E27FC236}">
                <a16:creationId xmlns="" xmlns:a16="http://schemas.microsoft.com/office/drawing/2014/main" id="{6F5700A1-60DF-4948-AB4B-DF6E6B880F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6" cy="6861313"/>
          </a:xfrm>
          <a:prstGeom prst="rect">
            <a:avLst/>
          </a:prstGeom>
        </p:spPr>
      </p:pic>
      <p:pic>
        <p:nvPicPr>
          <p:cNvPr id="6" name="Grafik 5">
            <a:extLst>
              <a:ext uri="{FF2B5EF4-FFF2-40B4-BE49-F238E27FC236}">
                <a16:creationId xmlns="" xmlns:a16="http://schemas.microsoft.com/office/drawing/2014/main" id="{6A43B3B6-368A-7445-AD51-96045ABAA3D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platzhalter 12">
            <a:extLst>
              <a:ext uri="{FF2B5EF4-FFF2-40B4-BE49-F238E27FC236}">
                <a16:creationId xmlns="" xmlns:a16="http://schemas.microsoft.com/office/drawing/2014/main" id="{681D7C35-082B-D14D-8BE6-9B9EC6D4FDA1}"/>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 xmlns:a16="http://schemas.microsoft.com/office/drawing/2014/main" id="{B924DB47-1969-0E4B-B326-F6DD41DD2D6B}"/>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742539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or Final Slide">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6BF63E8C-716D-5E4F-9FC7-004E4D1D9843}"/>
              </a:ext>
            </a:extLst>
          </p:cNvPr>
          <p:cNvPicPr>
            <a:picLocks noChangeAspect="1"/>
          </p:cNvPicPr>
          <p:nvPr userDrawn="1"/>
        </p:nvPicPr>
        <p:blipFill>
          <a:blip r:embed="rId2"/>
          <a:stretch>
            <a:fillRect/>
          </a:stretch>
        </p:blipFill>
        <p:spPr>
          <a:xfrm>
            <a:off x="0" y="-3313"/>
            <a:ext cx="12191999" cy="6864626"/>
          </a:xfrm>
          <a:prstGeom prst="rect">
            <a:avLst/>
          </a:prstGeom>
        </p:spPr>
      </p:pic>
      <p:pic>
        <p:nvPicPr>
          <p:cNvPr id="6" name="Grafik 5">
            <a:extLst>
              <a:ext uri="{FF2B5EF4-FFF2-40B4-BE49-F238E27FC236}">
                <a16:creationId xmlns="" xmlns:a16="http://schemas.microsoft.com/office/drawing/2014/main" id="{4D7F015E-FEE3-CE47-8162-04B4DFB2B394}"/>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platzhalter 12">
            <a:extLst>
              <a:ext uri="{FF2B5EF4-FFF2-40B4-BE49-F238E27FC236}">
                <a16:creationId xmlns="" xmlns:a16="http://schemas.microsoft.com/office/drawing/2014/main" id="{B57189A7-8874-6549-85E2-D646CCEF3BE4}"/>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 xmlns:a16="http://schemas.microsoft.com/office/drawing/2014/main" id="{98C414D9-BD29-704A-B2EC-874297611B7F}"/>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404570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or Final Slid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3CD62002-EC6B-F141-8B2D-900805099803}"/>
              </a:ext>
            </a:extLst>
          </p:cNvPr>
          <p:cNvPicPr>
            <a:picLocks noChangeAspect="1"/>
          </p:cNvPicPr>
          <p:nvPr userDrawn="1"/>
        </p:nvPicPr>
        <p:blipFill>
          <a:blip r:embed="rId2"/>
          <a:stretch>
            <a:fillRect/>
          </a:stretch>
        </p:blipFill>
        <p:spPr>
          <a:xfrm>
            <a:off x="5884" y="-1"/>
            <a:ext cx="12180229" cy="6857998"/>
          </a:xfrm>
          <a:prstGeom prst="rect">
            <a:avLst/>
          </a:prstGeom>
        </p:spPr>
      </p:pic>
      <p:pic>
        <p:nvPicPr>
          <p:cNvPr id="6" name="Grafik 5">
            <a:extLst>
              <a:ext uri="{FF2B5EF4-FFF2-40B4-BE49-F238E27FC236}">
                <a16:creationId xmlns="" xmlns:a16="http://schemas.microsoft.com/office/drawing/2014/main" id="{B2B7C9F9-1A70-664A-B7FA-5D1AEC3E992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7" name="Textplatzhalter 12">
            <a:extLst>
              <a:ext uri="{FF2B5EF4-FFF2-40B4-BE49-F238E27FC236}">
                <a16:creationId xmlns="" xmlns:a16="http://schemas.microsoft.com/office/drawing/2014/main" id="{C523E024-E322-6A4B-AF96-BF9175345487}"/>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 xmlns:a16="http://schemas.microsoft.com/office/drawing/2014/main" id="{C5EB618D-552C-6340-A5EB-F76FEDF41A44}"/>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288184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or Final Slide">
    <p:spTree>
      <p:nvGrpSpPr>
        <p:cNvPr id="1" name=""/>
        <p:cNvGrpSpPr/>
        <p:nvPr/>
      </p:nvGrpSpPr>
      <p:grpSpPr>
        <a:xfrm>
          <a:off x="0" y="0"/>
          <a:ext cx="0" cy="0"/>
          <a:chOff x="0" y="0"/>
          <a:chExt cx="0" cy="0"/>
        </a:xfrm>
      </p:grpSpPr>
      <p:pic>
        <p:nvPicPr>
          <p:cNvPr id="3" name="Grafik 2" descr="Ein Bild, das Schnee, Spielzeug, sitzend, bedeckt enthält.&#10;&#10;Automatisch generierte Beschreibung">
            <a:extLst>
              <a:ext uri="{FF2B5EF4-FFF2-40B4-BE49-F238E27FC236}">
                <a16:creationId xmlns="" xmlns:a16="http://schemas.microsoft.com/office/drawing/2014/main" id="{68FD25A1-9893-3045-9FE5-2E4C6357A6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4" cy="6861312"/>
          </a:xfrm>
          <a:prstGeom prst="rect">
            <a:avLst/>
          </a:prstGeom>
        </p:spPr>
      </p:pic>
      <p:pic>
        <p:nvPicPr>
          <p:cNvPr id="6" name="Grafik 5">
            <a:extLst>
              <a:ext uri="{FF2B5EF4-FFF2-40B4-BE49-F238E27FC236}">
                <a16:creationId xmlns="" xmlns:a16="http://schemas.microsoft.com/office/drawing/2014/main" id="{AF51925F-85BE-6243-91BB-8CC5D6948AC8}"/>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Textplatzhalter 12">
            <a:extLst>
              <a:ext uri="{FF2B5EF4-FFF2-40B4-BE49-F238E27FC236}">
                <a16:creationId xmlns="" xmlns:a16="http://schemas.microsoft.com/office/drawing/2014/main" id="{3149F9BB-D91A-2D4D-A95F-7DF720634850}"/>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 xmlns:a16="http://schemas.microsoft.com/office/drawing/2014/main" id="{AA23DAAC-86B8-4D41-BC6C-4B55F21C8122}"/>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666989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with Subline">
    <p:spTree>
      <p:nvGrpSpPr>
        <p:cNvPr id="1" name=""/>
        <p:cNvGrpSpPr/>
        <p:nvPr/>
      </p:nvGrpSpPr>
      <p:grpSpPr>
        <a:xfrm>
          <a:off x="0" y="0"/>
          <a:ext cx="0" cy="0"/>
          <a:chOff x="0" y="0"/>
          <a:chExt cx="0" cy="0"/>
        </a:xfrm>
      </p:grpSpPr>
      <p:pic>
        <p:nvPicPr>
          <p:cNvPr id="4" name="Grafik 3" descr="Ein Bild, das Person, draußen, Mann, haltend enthält.&#10;&#10;Automatisch generierte Beschreibung">
            <a:extLst>
              <a:ext uri="{FF2B5EF4-FFF2-40B4-BE49-F238E27FC236}">
                <a16:creationId xmlns=""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92000" cy="3432313"/>
          </a:xfrm>
          <a:prstGeom prst="rect">
            <a:avLst/>
          </a:prstGeom>
        </p:spPr>
      </p:pic>
      <p:pic>
        <p:nvPicPr>
          <p:cNvPr id="6" name="Grafik 5">
            <a:extLst>
              <a:ext uri="{FF2B5EF4-FFF2-40B4-BE49-F238E27FC236}">
                <a16:creationId xmlns="" xmlns:a16="http://schemas.microsoft.com/office/drawing/2014/main" id="{6D358955-4CF5-3947-97A1-5D36B4EFE19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4" name="Textplatzhalter 13">
            <a:extLst>
              <a:ext uri="{FF2B5EF4-FFF2-40B4-BE49-F238E27FC236}">
                <a16:creationId xmlns="" xmlns:a16="http://schemas.microsoft.com/office/drawing/2014/main" id="{EA7A69B0-B472-7047-B9DA-9C46B77E2B2F}"/>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Tree>
    <p:extLst>
      <p:ext uri="{BB962C8B-B14F-4D97-AF65-F5344CB8AC3E}">
        <p14:creationId xmlns:p14="http://schemas.microsoft.com/office/powerpoint/2010/main" val="161122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le with Sublin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5847BF8B-FCC2-7D42-8670-175B3A641721}"/>
              </a:ext>
            </a:extLst>
          </p:cNvPr>
          <p:cNvPicPr>
            <a:picLocks noChangeAspect="1"/>
          </p:cNvPicPr>
          <p:nvPr userDrawn="1"/>
        </p:nvPicPr>
        <p:blipFill rotWithShape="1">
          <a:blip r:embed="rId2"/>
          <a:srcRect t="9137" b="40815"/>
          <a:stretch/>
        </p:blipFill>
        <p:spPr>
          <a:xfrm>
            <a:off x="0" y="-3314"/>
            <a:ext cx="12191998" cy="3432313"/>
          </a:xfrm>
          <a:prstGeom prst="rect">
            <a:avLst/>
          </a:prstGeom>
          <a:blipFill>
            <a:blip r:embed="rId3"/>
            <a:stretch>
              <a:fillRect/>
            </a:stretch>
          </a:blipFill>
        </p:spPr>
      </p:pic>
      <p:pic>
        <p:nvPicPr>
          <p:cNvPr id="9" name="Grafik 8">
            <a:extLst>
              <a:ext uri="{FF2B5EF4-FFF2-40B4-BE49-F238E27FC236}">
                <a16:creationId xmlns="" xmlns:a16="http://schemas.microsoft.com/office/drawing/2014/main" id="{0DF5F6E2-B12A-E248-81A7-2847197ED208}"/>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8" name="Textplatzhalter 13">
            <a:extLst>
              <a:ext uri="{FF2B5EF4-FFF2-40B4-BE49-F238E27FC236}">
                <a16:creationId xmlns="" xmlns:a16="http://schemas.microsoft.com/office/drawing/2014/main" id="{A2B15854-EA22-41F7-9207-C3FA5CAD9ABB}"/>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4142314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Title with Sublin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6CECB38C-B91D-0049-95EB-747A42933E2F}"/>
              </a:ext>
            </a:extLst>
          </p:cNvPr>
          <p:cNvPicPr>
            <a:picLocks noChangeAspect="1"/>
          </p:cNvPicPr>
          <p:nvPr userDrawn="1"/>
        </p:nvPicPr>
        <p:blipFill rotWithShape="1">
          <a:blip r:embed="rId2"/>
          <a:srcRect t="7452" b="42500"/>
          <a:stretch/>
        </p:blipFill>
        <p:spPr>
          <a:xfrm>
            <a:off x="0" y="-3314"/>
            <a:ext cx="12191998" cy="3432313"/>
          </a:xfrm>
          <a:prstGeom prst="rect">
            <a:avLst/>
          </a:prstGeom>
        </p:spPr>
      </p:pic>
      <p:pic>
        <p:nvPicPr>
          <p:cNvPr id="6" name="Grafik 5">
            <a:extLst>
              <a:ext uri="{FF2B5EF4-FFF2-40B4-BE49-F238E27FC236}">
                <a16:creationId xmlns="" xmlns:a16="http://schemas.microsoft.com/office/drawing/2014/main" id="{CC6761BE-4CF2-CA4F-B234-54CA40B807A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3EFB7A8E-4EF4-427C-AA3F-51CAAAB36446}"/>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393171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_Title or Final Slide">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9309CE93-877B-F641-9DE7-D18A459791A9}"/>
              </a:ext>
            </a:extLst>
          </p:cNvPr>
          <p:cNvPicPr>
            <a:picLocks noChangeAspect="1"/>
          </p:cNvPicPr>
          <p:nvPr userDrawn="1"/>
        </p:nvPicPr>
        <p:blipFill>
          <a:blip r:embed="rId2"/>
          <a:stretch>
            <a:fillRect/>
          </a:stretch>
        </p:blipFill>
        <p:spPr>
          <a:xfrm>
            <a:off x="0" y="-3313"/>
            <a:ext cx="12186113" cy="6861311"/>
          </a:xfrm>
          <a:prstGeom prst="rect">
            <a:avLst/>
          </a:prstGeom>
        </p:spPr>
      </p:pic>
      <p:pic>
        <p:nvPicPr>
          <p:cNvPr id="11" name="Grafik 10">
            <a:extLst>
              <a:ext uri="{FF2B5EF4-FFF2-40B4-BE49-F238E27FC236}">
                <a16:creationId xmlns="" xmlns:a16="http://schemas.microsoft.com/office/drawing/2014/main" id="{0D770B25-753E-C64F-9EBB-743949905DE4}"/>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2" name="Textplatzhalter 12">
            <a:extLst>
              <a:ext uri="{FF2B5EF4-FFF2-40B4-BE49-F238E27FC236}">
                <a16:creationId xmlns="" xmlns:a16="http://schemas.microsoft.com/office/drawing/2014/main" id="{22E3C466-BCF6-6647-AED6-08B8C1B9FE28}"/>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4" name="Picture 5" descr="A close up of a sign&#10;&#10;Description automatically generated">
            <a:extLst>
              <a:ext uri="{FF2B5EF4-FFF2-40B4-BE49-F238E27FC236}">
                <a16:creationId xmlns="" xmlns:a16="http://schemas.microsoft.com/office/drawing/2014/main" id="{5B0D0F83-FE53-2042-B34E-B0B93FD0F68D}"/>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4184169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itle with Sublin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92000" cy="3432313"/>
          </a:xfrm>
          <a:prstGeom prst="rect">
            <a:avLst/>
          </a:prstGeom>
        </p:spPr>
      </p:pic>
      <p:pic>
        <p:nvPicPr>
          <p:cNvPr id="6" name="Grafik 5">
            <a:extLst>
              <a:ext uri="{FF2B5EF4-FFF2-40B4-BE49-F238E27FC236}">
                <a16:creationId xmlns="" xmlns:a16="http://schemas.microsoft.com/office/drawing/2014/main" id="{5B7800C3-A978-A44C-98D2-5FCDA76C6014}"/>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86DDA08F-D1B0-42B4-AA4C-88F4E2C31014}"/>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568673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Title with Sublin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86116" cy="3432313"/>
          </a:xfrm>
          <a:prstGeom prst="rect">
            <a:avLst/>
          </a:prstGeom>
        </p:spPr>
      </p:pic>
      <p:pic>
        <p:nvPicPr>
          <p:cNvPr id="6" name="Grafik 5">
            <a:extLst>
              <a:ext uri="{FF2B5EF4-FFF2-40B4-BE49-F238E27FC236}">
                <a16:creationId xmlns="" xmlns:a16="http://schemas.microsoft.com/office/drawing/2014/main" id="{9610AD82-70E1-6B40-88B5-A193918F462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AF28255B-5BE9-4FAE-A91C-6077C0BF63F1}"/>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3023023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Title with Sublin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4" y="-3314"/>
            <a:ext cx="12192000" cy="3432313"/>
          </a:xfrm>
          <a:prstGeom prst="rect">
            <a:avLst/>
          </a:prstGeom>
        </p:spPr>
      </p:pic>
      <p:pic>
        <p:nvPicPr>
          <p:cNvPr id="6" name="Grafik 5">
            <a:extLst>
              <a:ext uri="{FF2B5EF4-FFF2-40B4-BE49-F238E27FC236}">
                <a16:creationId xmlns="" xmlns:a16="http://schemas.microsoft.com/office/drawing/2014/main" id="{19E58734-314A-ED41-85EB-F80A58E205A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E7066644-F5D9-41EE-8C84-F1BD5F1463A2}"/>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3309708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Title with Sublin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86116" cy="3432313"/>
          </a:xfrm>
          <a:prstGeom prst="rect">
            <a:avLst/>
          </a:prstGeom>
        </p:spPr>
      </p:pic>
      <p:pic>
        <p:nvPicPr>
          <p:cNvPr id="6" name="Grafik 5">
            <a:extLst>
              <a:ext uri="{FF2B5EF4-FFF2-40B4-BE49-F238E27FC236}">
                <a16:creationId xmlns="" xmlns:a16="http://schemas.microsoft.com/office/drawing/2014/main" id="{446FE2EA-A8C8-F749-BB01-A97A7A57B83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06C00454-604A-4D98-996F-F9D54D17B3C8}"/>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2650515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with Sublin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AEA7C0C9-E7D5-594E-9CE1-BD4B90F7DF48}"/>
              </a:ext>
            </a:extLst>
          </p:cNvPr>
          <p:cNvPicPr>
            <a:picLocks noChangeAspect="1"/>
          </p:cNvPicPr>
          <p:nvPr userDrawn="1"/>
        </p:nvPicPr>
        <p:blipFill rotWithShape="1">
          <a:blip r:embed="rId2"/>
          <a:srcRect t="47452" b="2500"/>
          <a:stretch/>
        </p:blipFill>
        <p:spPr>
          <a:xfrm>
            <a:off x="0" y="-3314"/>
            <a:ext cx="12191998" cy="3432313"/>
          </a:xfrm>
          <a:prstGeom prst="rect">
            <a:avLst/>
          </a:prstGeom>
        </p:spPr>
      </p:pic>
      <p:pic>
        <p:nvPicPr>
          <p:cNvPr id="8" name="Grafik 7">
            <a:extLst>
              <a:ext uri="{FF2B5EF4-FFF2-40B4-BE49-F238E27FC236}">
                <a16:creationId xmlns="" xmlns:a16="http://schemas.microsoft.com/office/drawing/2014/main" id="{A6A90C4B-D187-A745-B47D-2EB02D65C63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F99EF113-6378-403D-940C-79E1ACFFB59C}"/>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305496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Title with Sublin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FE9F7234-57D4-2243-A16B-9D9D5033456E}"/>
              </a:ext>
            </a:extLst>
          </p:cNvPr>
          <p:cNvPicPr>
            <a:picLocks noChangeAspect="1"/>
          </p:cNvPicPr>
          <p:nvPr userDrawn="1"/>
        </p:nvPicPr>
        <p:blipFill rotWithShape="1">
          <a:blip r:embed="rId2"/>
          <a:srcRect t="15643" b="34309"/>
          <a:stretch/>
        </p:blipFill>
        <p:spPr>
          <a:xfrm>
            <a:off x="0" y="-3314"/>
            <a:ext cx="12191998" cy="3432313"/>
          </a:xfrm>
          <a:prstGeom prst="rect">
            <a:avLst/>
          </a:prstGeom>
        </p:spPr>
      </p:pic>
      <p:pic>
        <p:nvPicPr>
          <p:cNvPr id="8" name="Grafik 7">
            <a:extLst>
              <a:ext uri="{FF2B5EF4-FFF2-40B4-BE49-F238E27FC236}">
                <a16:creationId xmlns="" xmlns:a16="http://schemas.microsoft.com/office/drawing/2014/main" id="{81DA088F-75FC-9E41-9B21-32B31D397E5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4D8FB31E-CB5D-43D3-B70A-78F41B3BA4DD}"/>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1706589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Title with Sublin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86116" cy="3432313"/>
          </a:xfrm>
          <a:prstGeom prst="rect">
            <a:avLst/>
          </a:prstGeom>
        </p:spPr>
      </p:pic>
      <p:pic>
        <p:nvPicPr>
          <p:cNvPr id="6" name="Grafik 5">
            <a:extLst>
              <a:ext uri="{FF2B5EF4-FFF2-40B4-BE49-F238E27FC236}">
                <a16:creationId xmlns="" xmlns:a16="http://schemas.microsoft.com/office/drawing/2014/main" id="{AF652619-72E6-F240-A803-965A97A1EAB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82372132-D646-4EA5-89E2-683EF3E25C91}"/>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1788506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Title with Sublin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86116" cy="3432313"/>
          </a:xfrm>
          <a:prstGeom prst="rect">
            <a:avLst/>
          </a:prstGeom>
        </p:spPr>
      </p:pic>
      <p:pic>
        <p:nvPicPr>
          <p:cNvPr id="6" name="Grafik 5">
            <a:extLst>
              <a:ext uri="{FF2B5EF4-FFF2-40B4-BE49-F238E27FC236}">
                <a16:creationId xmlns="" xmlns:a16="http://schemas.microsoft.com/office/drawing/2014/main" id="{4CB3779C-100B-1B4B-AC89-EE5235AC7C55}"/>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E30FF044-007E-4EF3-8BF0-3D72D3C33ED7}"/>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1611220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Title with Sublin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86116" cy="3432313"/>
          </a:xfrm>
          <a:prstGeom prst="rect">
            <a:avLst/>
          </a:prstGeom>
        </p:spPr>
      </p:pic>
      <p:pic>
        <p:nvPicPr>
          <p:cNvPr id="6" name="Grafik 5">
            <a:extLst>
              <a:ext uri="{FF2B5EF4-FFF2-40B4-BE49-F238E27FC236}">
                <a16:creationId xmlns="" xmlns:a16="http://schemas.microsoft.com/office/drawing/2014/main" id="{23AE22A6-BD4C-D347-9A96-70C33B98EAD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02C76D65-4C02-4B60-8980-9899AD130439}"/>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253335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Title with Sublin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4" y="-3314"/>
            <a:ext cx="12192000" cy="3432313"/>
          </a:xfrm>
          <a:prstGeom prst="rect">
            <a:avLst/>
          </a:prstGeom>
        </p:spPr>
      </p:pic>
      <p:pic>
        <p:nvPicPr>
          <p:cNvPr id="6" name="Grafik 5">
            <a:extLst>
              <a:ext uri="{FF2B5EF4-FFF2-40B4-BE49-F238E27FC236}">
                <a16:creationId xmlns="" xmlns:a16="http://schemas.microsoft.com/office/drawing/2014/main" id="{951B2736-7C60-A74B-A36C-77AA0E5D5BD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FA571080-1FFA-4144-BFA1-BCD19495410D}"/>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353615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or Final Slid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707C53C5-0B40-8D48-9020-8AC845BCA2E5}"/>
              </a:ext>
            </a:extLst>
          </p:cNvPr>
          <p:cNvPicPr>
            <a:picLocks noChangeAspect="1"/>
          </p:cNvPicPr>
          <p:nvPr userDrawn="1"/>
        </p:nvPicPr>
        <p:blipFill>
          <a:blip r:embed="rId2"/>
          <a:stretch>
            <a:fillRect/>
          </a:stretch>
        </p:blipFill>
        <p:spPr>
          <a:xfrm>
            <a:off x="0" y="-3313"/>
            <a:ext cx="12186115" cy="6861312"/>
          </a:xfrm>
          <a:prstGeom prst="rect">
            <a:avLst/>
          </a:prstGeom>
        </p:spPr>
      </p:pic>
      <p:pic>
        <p:nvPicPr>
          <p:cNvPr id="10" name="Grafik 9">
            <a:extLst>
              <a:ext uri="{FF2B5EF4-FFF2-40B4-BE49-F238E27FC236}">
                <a16:creationId xmlns="" xmlns:a16="http://schemas.microsoft.com/office/drawing/2014/main" id="{45FF18EB-7DBE-F348-8F07-506B772D19C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Textplatzhalter 12">
            <a:extLst>
              <a:ext uri="{FF2B5EF4-FFF2-40B4-BE49-F238E27FC236}">
                <a16:creationId xmlns="" xmlns:a16="http://schemas.microsoft.com/office/drawing/2014/main" id="{155DAF8A-9121-FC43-A01E-71B1F1E1B496}"/>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2" name="Picture 5" descr="A close up of a sign&#10;&#10;Description automatically generated">
            <a:extLst>
              <a:ext uri="{FF2B5EF4-FFF2-40B4-BE49-F238E27FC236}">
                <a16:creationId xmlns="" xmlns:a16="http://schemas.microsoft.com/office/drawing/2014/main" id="{94ED672A-C9E4-CC4A-AC25-03D97F493C12}"/>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878440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9305D780-B025-6347-B025-42938613E8D1}"/>
              </a:ext>
            </a:extLst>
          </p:cNvPr>
          <p:cNvPicPr>
            <a:picLocks noChangeAspect="1"/>
          </p:cNvPicPr>
          <p:nvPr userDrawn="1"/>
        </p:nvPicPr>
        <p:blipFill rotWithShape="1">
          <a:blip r:embed="rId2"/>
          <a:srcRect t="15643" b="48475"/>
          <a:stretch/>
        </p:blipFill>
        <p:spPr>
          <a:xfrm>
            <a:off x="0" y="-3313"/>
            <a:ext cx="12191998" cy="2460764"/>
          </a:xfrm>
          <a:prstGeom prst="rect">
            <a:avLst/>
          </a:prstGeom>
        </p:spPr>
      </p:pic>
      <p:pic>
        <p:nvPicPr>
          <p:cNvPr id="9" name="Grafik 8">
            <a:extLst>
              <a:ext uri="{FF2B5EF4-FFF2-40B4-BE49-F238E27FC236}">
                <a16:creationId xmlns="" xmlns:a16="http://schemas.microsoft.com/office/drawing/2014/main" id="{00C07E8E-123D-D94C-B39D-862F4988BF0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ACA2545F-489B-4422-BFD2-DF39255133B1}"/>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2953617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Text">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6" name="Grafik 5">
            <a:extLst>
              <a:ext uri="{FF2B5EF4-FFF2-40B4-BE49-F238E27FC236}">
                <a16:creationId xmlns="" xmlns:a16="http://schemas.microsoft.com/office/drawing/2014/main" id="{26CF14CF-CB67-DA4A-90EB-BF3AA9D2E1D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8C13096D-9EF8-4120-B494-CBD959EE0AC0}"/>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2362739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Text">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6" name="Grafik 5">
            <a:extLst>
              <a:ext uri="{FF2B5EF4-FFF2-40B4-BE49-F238E27FC236}">
                <a16:creationId xmlns="" xmlns:a16="http://schemas.microsoft.com/office/drawing/2014/main" id="{FB9B3E29-0024-EC49-9B9B-47772568F72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4D808335-01BF-407E-9457-3DCFE049C56B}"/>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261201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Text">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6" name="Grafik 5">
            <a:extLst>
              <a:ext uri="{FF2B5EF4-FFF2-40B4-BE49-F238E27FC236}">
                <a16:creationId xmlns="" xmlns:a16="http://schemas.microsoft.com/office/drawing/2014/main" id="{6990BD39-E913-524C-9571-B791AED8FF8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CBA306CE-6B37-40C6-9D7E-4F0E98CA0395}"/>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806764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Text">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4" y="0"/>
            <a:ext cx="12192000" cy="2457450"/>
          </a:xfrm>
          <a:prstGeom prst="rect">
            <a:avLst/>
          </a:prstGeom>
        </p:spPr>
      </p:pic>
      <p:pic>
        <p:nvPicPr>
          <p:cNvPr id="6" name="Grafik 5">
            <a:extLst>
              <a:ext uri="{FF2B5EF4-FFF2-40B4-BE49-F238E27FC236}">
                <a16:creationId xmlns="" xmlns:a16="http://schemas.microsoft.com/office/drawing/2014/main" id="{5395C7E1-BE50-0B49-B646-8811A59CC96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20E1E75A-FB91-4D7D-8C4E-5F80919C89E1}"/>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3733279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Text">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6" name="Grafik 5">
            <a:extLst>
              <a:ext uri="{FF2B5EF4-FFF2-40B4-BE49-F238E27FC236}">
                <a16:creationId xmlns="" xmlns:a16="http://schemas.microsoft.com/office/drawing/2014/main" id="{81C0129B-A3A3-144E-B6DB-C8D4A5503E7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A4AF8C83-2981-486F-BA5A-4AF99EECB1B9}"/>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2431042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Text">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4" y="0"/>
            <a:ext cx="12192000" cy="2457450"/>
          </a:xfrm>
          <a:prstGeom prst="rect">
            <a:avLst/>
          </a:prstGeom>
        </p:spPr>
      </p:pic>
      <p:pic>
        <p:nvPicPr>
          <p:cNvPr id="6" name="Grafik 5">
            <a:extLst>
              <a:ext uri="{FF2B5EF4-FFF2-40B4-BE49-F238E27FC236}">
                <a16:creationId xmlns="" xmlns:a16="http://schemas.microsoft.com/office/drawing/2014/main" id="{FC1203C8-F3D9-8448-B403-82A0B38A745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0F2C0279-80F1-4C69-B516-44A9FC6B6A5E}"/>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1474823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Text">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4" y="4763"/>
            <a:ext cx="12192000" cy="2457450"/>
          </a:xfrm>
          <a:prstGeom prst="rect">
            <a:avLst/>
          </a:prstGeom>
        </p:spPr>
      </p:pic>
      <p:pic>
        <p:nvPicPr>
          <p:cNvPr id="6" name="Grafik 5">
            <a:extLst>
              <a:ext uri="{FF2B5EF4-FFF2-40B4-BE49-F238E27FC236}">
                <a16:creationId xmlns="" xmlns:a16="http://schemas.microsoft.com/office/drawing/2014/main" id="{352D8C97-2AEC-D14D-98DA-A72D8D7ADD3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E73DE95D-D5B4-407C-9D7A-43BFD9D56B55}"/>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2606974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1_Text">
    <p:spTree>
      <p:nvGrpSpPr>
        <p:cNvPr id="1" name=""/>
        <p:cNvGrpSpPr/>
        <p:nvPr/>
      </p:nvGrpSpPr>
      <p:grpSpPr>
        <a:xfrm>
          <a:off x="0" y="0"/>
          <a:ext cx="0" cy="0"/>
          <a:chOff x="0" y="0"/>
          <a:chExt cx="0" cy="0"/>
        </a:xfrm>
      </p:grpSpPr>
      <p:pic>
        <p:nvPicPr>
          <p:cNvPr id="3" name="Grafik 2">
            <a:extLst>
              <a:ext uri="{FF2B5EF4-FFF2-40B4-BE49-F238E27FC236}">
                <a16:creationId xmlns=""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6" name="Grafik 5">
            <a:extLst>
              <a:ext uri="{FF2B5EF4-FFF2-40B4-BE49-F238E27FC236}">
                <a16:creationId xmlns="" xmlns:a16="http://schemas.microsoft.com/office/drawing/2014/main" id="{DAF57232-4B59-0C4C-942B-DD69B09ECE0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 xmlns:a16="http://schemas.microsoft.com/office/drawing/2014/main" id="{580DE88B-EB8B-4022-AAA8-CDCBB0AAFFE3}"/>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1615772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2_Image_and_Text">
    <p:spTree>
      <p:nvGrpSpPr>
        <p:cNvPr id="1" name=""/>
        <p:cNvGrpSpPr/>
        <p:nvPr/>
      </p:nvGrpSpPr>
      <p:grpSpPr>
        <a:xfrm>
          <a:off x="0" y="0"/>
          <a:ext cx="0" cy="0"/>
          <a:chOff x="0" y="0"/>
          <a:chExt cx="0" cy="0"/>
        </a:xfrm>
      </p:grpSpPr>
      <p:pic>
        <p:nvPicPr>
          <p:cNvPr id="8" name="Grafik 7" descr="Ein Bild, das Person, draußen, Mann, haltend enthält.&#10;&#10;Automatisch generierte Beschreibung">
            <a:extLst>
              <a:ext uri="{FF2B5EF4-FFF2-40B4-BE49-F238E27FC236}">
                <a16:creationId xmlns=""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9"/>
          </a:xfrm>
          <a:prstGeom prst="rect">
            <a:avLst/>
          </a:prstGeom>
        </p:spPr>
      </p:pic>
      <p:pic>
        <p:nvPicPr>
          <p:cNvPr id="6" name="Grafik 5">
            <a:extLst>
              <a:ext uri="{FF2B5EF4-FFF2-40B4-BE49-F238E27FC236}">
                <a16:creationId xmlns="" xmlns:a16="http://schemas.microsoft.com/office/drawing/2014/main" id="{EB179F32-3869-DF4A-97A8-ED75CC77AB3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 xmlns:a16="http://schemas.microsoft.com/office/drawing/2014/main" id="{5F6F96AE-C095-2447-BF96-13671B3233DE}"/>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340797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or Final Slide">
    <p:spTree>
      <p:nvGrpSpPr>
        <p:cNvPr id="1" name=""/>
        <p:cNvGrpSpPr/>
        <p:nvPr/>
      </p:nvGrpSpPr>
      <p:grpSpPr>
        <a:xfrm>
          <a:off x="0" y="0"/>
          <a:ext cx="0" cy="0"/>
          <a:chOff x="0" y="0"/>
          <a:chExt cx="0" cy="0"/>
        </a:xfrm>
      </p:grpSpPr>
      <p:pic>
        <p:nvPicPr>
          <p:cNvPr id="3" name="Grafik 2" descr="Ein Bild, das draußen, Skifahren, Mann, schwimmend enthält.&#10;&#10;Automatisch generierte Beschreibung">
            <a:extLst>
              <a:ext uri="{FF2B5EF4-FFF2-40B4-BE49-F238E27FC236}">
                <a16:creationId xmlns="" xmlns:a16="http://schemas.microsoft.com/office/drawing/2014/main" id="{7324B93A-0844-FF41-95AF-6094435FB7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6" cy="6861313"/>
          </a:xfrm>
          <a:prstGeom prst="rect">
            <a:avLst/>
          </a:prstGeom>
        </p:spPr>
      </p:pic>
      <p:pic>
        <p:nvPicPr>
          <p:cNvPr id="6" name="Grafik 5">
            <a:extLst>
              <a:ext uri="{FF2B5EF4-FFF2-40B4-BE49-F238E27FC236}">
                <a16:creationId xmlns="" xmlns:a16="http://schemas.microsoft.com/office/drawing/2014/main" id="{EF9E4D0B-A433-8241-8117-BE6970C7DA7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Textplatzhalter 12">
            <a:extLst>
              <a:ext uri="{FF2B5EF4-FFF2-40B4-BE49-F238E27FC236}">
                <a16:creationId xmlns="" xmlns:a16="http://schemas.microsoft.com/office/drawing/2014/main" id="{EF9E4E3E-8054-8446-B7DC-769B1B3AF61F}"/>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 xmlns:a16="http://schemas.microsoft.com/office/drawing/2014/main" id="{98AD3BE7-04F7-C344-B033-A9706E66DF45}"/>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820885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Image_and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pic>
        <p:nvPicPr>
          <p:cNvPr id="6" name="Grafik 5">
            <a:extLst>
              <a:ext uri="{FF2B5EF4-FFF2-40B4-BE49-F238E27FC236}">
                <a16:creationId xmlns="" xmlns:a16="http://schemas.microsoft.com/office/drawing/2014/main" id="{422FB735-0EFC-A340-AA44-71C0A725AA1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C789FDDA-E365-473E-9360-41507E0F8018}"/>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2378793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4_Image_and_Text">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F0A7BDB5-31BC-4443-B25D-6890E775FD4F}"/>
              </a:ext>
            </a:extLst>
          </p:cNvPr>
          <p:cNvPicPr>
            <a:picLocks noChangeAspect="1"/>
          </p:cNvPicPr>
          <p:nvPr userDrawn="1"/>
        </p:nvPicPr>
        <p:blipFill rotWithShape="1">
          <a:blip r:embed="rId2"/>
          <a:srcRect l="35530" r="24600"/>
          <a:stretch/>
        </p:blipFill>
        <p:spPr>
          <a:xfrm>
            <a:off x="0" y="0"/>
            <a:ext cx="4860924" cy="6858000"/>
          </a:xfrm>
          <a:prstGeom prst="rect">
            <a:avLst/>
          </a:prstGeom>
        </p:spPr>
      </p:pic>
      <p:pic>
        <p:nvPicPr>
          <p:cNvPr id="6" name="Grafik 5">
            <a:extLst>
              <a:ext uri="{FF2B5EF4-FFF2-40B4-BE49-F238E27FC236}">
                <a16:creationId xmlns="" xmlns:a16="http://schemas.microsoft.com/office/drawing/2014/main" id="{01F85AD6-B862-7049-AD9E-B1FA3D44F804}"/>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E76F4FE9-0ED4-442B-8A0E-03B3A724755E}"/>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185484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5_Image_and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860924" cy="6857999"/>
          </a:xfrm>
          <a:prstGeom prst="rect">
            <a:avLst/>
          </a:prstGeom>
        </p:spPr>
      </p:pic>
      <p:pic>
        <p:nvPicPr>
          <p:cNvPr id="6" name="Grafik 5">
            <a:extLst>
              <a:ext uri="{FF2B5EF4-FFF2-40B4-BE49-F238E27FC236}">
                <a16:creationId xmlns="" xmlns:a16="http://schemas.microsoft.com/office/drawing/2014/main" id="{4CCEC5B3-E4D1-D042-8FEC-B585AD4196C8}"/>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3D96F4E6-88EA-4B68-93CF-FCF478779FD7}"/>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569033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6_Image_and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pic>
        <p:nvPicPr>
          <p:cNvPr id="6" name="Grafik 5">
            <a:extLst>
              <a:ext uri="{FF2B5EF4-FFF2-40B4-BE49-F238E27FC236}">
                <a16:creationId xmlns="" xmlns:a16="http://schemas.microsoft.com/office/drawing/2014/main" id="{B53D55A5-5836-B34F-A03E-8484FAEC699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A541CC97-D318-453B-882A-1B3621812410}"/>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642232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7_Image_and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pic>
        <p:nvPicPr>
          <p:cNvPr id="6" name="Grafik 5">
            <a:extLst>
              <a:ext uri="{FF2B5EF4-FFF2-40B4-BE49-F238E27FC236}">
                <a16:creationId xmlns="" xmlns:a16="http://schemas.microsoft.com/office/drawing/2014/main" id="{A149046C-8C6B-514E-905C-4ED62E4D3CA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42388A85-8D71-4743-9DDF-8B68293DAD79}"/>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251779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8_Image_and_Text">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B6663946-DA9D-F94B-B36E-A39EC9558ECF}"/>
              </a:ext>
            </a:extLst>
          </p:cNvPr>
          <p:cNvPicPr>
            <a:picLocks noChangeAspect="1"/>
          </p:cNvPicPr>
          <p:nvPr userDrawn="1"/>
        </p:nvPicPr>
        <p:blipFill rotWithShape="1">
          <a:blip r:embed="rId2"/>
          <a:srcRect l="60130"/>
          <a:stretch/>
        </p:blipFill>
        <p:spPr>
          <a:xfrm>
            <a:off x="0" y="0"/>
            <a:ext cx="4860924" cy="6858000"/>
          </a:xfrm>
          <a:prstGeom prst="rect">
            <a:avLst/>
          </a:prstGeom>
        </p:spPr>
      </p:pic>
      <p:pic>
        <p:nvPicPr>
          <p:cNvPr id="6" name="Grafik 5">
            <a:extLst>
              <a:ext uri="{FF2B5EF4-FFF2-40B4-BE49-F238E27FC236}">
                <a16:creationId xmlns="" xmlns:a16="http://schemas.microsoft.com/office/drawing/2014/main" id="{43D449E0-88AB-6943-B4AB-3D7B3F7020B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Titel Headline </a:t>
            </a:r>
            <a:r>
              <a:rPr lang="de-DE" dirty="0" err="1"/>
              <a:t>lorem</a:t>
            </a:r>
            <a:endParaRPr lang="de-DE" dirty="0"/>
          </a:p>
        </p:txBody>
      </p:sp>
      <p:sp>
        <p:nvSpPr>
          <p:cNvPr id="7" name="Textplatzhalter 13">
            <a:extLst>
              <a:ext uri="{FF2B5EF4-FFF2-40B4-BE49-F238E27FC236}">
                <a16:creationId xmlns="" xmlns:a16="http://schemas.microsoft.com/office/drawing/2014/main" id="{AE2C2B23-EDB8-4297-9A5B-079B7080B912}"/>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2469455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9_Image_and_Text">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34BA3877-01F6-A143-9BF1-DE1B56D61F47}"/>
              </a:ext>
            </a:extLst>
          </p:cNvPr>
          <p:cNvPicPr>
            <a:picLocks noChangeAspect="1"/>
          </p:cNvPicPr>
          <p:nvPr userDrawn="1"/>
        </p:nvPicPr>
        <p:blipFill rotWithShape="1">
          <a:blip r:embed="rId2"/>
          <a:srcRect l="31029" r="29101"/>
          <a:stretch/>
        </p:blipFill>
        <p:spPr>
          <a:xfrm>
            <a:off x="0" y="0"/>
            <a:ext cx="4860924" cy="6858000"/>
          </a:xfrm>
          <a:prstGeom prst="rect">
            <a:avLst/>
          </a:prstGeom>
        </p:spPr>
      </p:pic>
      <p:pic>
        <p:nvPicPr>
          <p:cNvPr id="9" name="Grafik 8">
            <a:extLst>
              <a:ext uri="{FF2B5EF4-FFF2-40B4-BE49-F238E27FC236}">
                <a16:creationId xmlns="" xmlns:a16="http://schemas.microsoft.com/office/drawing/2014/main" id="{6DED5357-6B2B-234E-84F3-953AFC2A2F3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C24C1CEE-E604-4A8E-A4C4-C6E338392A38}"/>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475310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_Image_and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1" name="Textplatzhalter 13">
            <a:extLst>
              <a:ext uri="{FF2B5EF4-FFF2-40B4-BE49-F238E27FC236}">
                <a16:creationId xmlns="" xmlns:a16="http://schemas.microsoft.com/office/drawing/2014/main" id="{96B2E29D-C657-4D45-ADBD-8726A81321BA}"/>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pic>
        <p:nvPicPr>
          <p:cNvPr id="6" name="Grafik 5">
            <a:extLst>
              <a:ext uri="{FF2B5EF4-FFF2-40B4-BE49-F238E27FC236}">
                <a16:creationId xmlns="" xmlns:a16="http://schemas.microsoft.com/office/drawing/2014/main" id="{C234EB24-D5CF-044C-B855-6ED7C455B74B}"/>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22722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1_Image_and_Text">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B5D8168D-44F4-A840-9F75-CC73530E7279}"/>
              </a:ext>
            </a:extLst>
          </p:cNvPr>
          <p:cNvPicPr>
            <a:picLocks noChangeAspect="1"/>
          </p:cNvPicPr>
          <p:nvPr userDrawn="1"/>
        </p:nvPicPr>
        <p:blipFill rotWithShape="1">
          <a:blip r:embed="rId2"/>
          <a:srcRect l="17851" r="42279"/>
          <a:stretch/>
        </p:blipFill>
        <p:spPr>
          <a:xfrm>
            <a:off x="0" y="0"/>
            <a:ext cx="4860924" cy="6858000"/>
          </a:xfrm>
          <a:prstGeom prst="rect">
            <a:avLst/>
          </a:prstGeom>
        </p:spPr>
      </p:pic>
      <p:pic>
        <p:nvPicPr>
          <p:cNvPr id="6" name="Grafik 5">
            <a:extLst>
              <a:ext uri="{FF2B5EF4-FFF2-40B4-BE49-F238E27FC236}">
                <a16:creationId xmlns="" xmlns:a16="http://schemas.microsoft.com/office/drawing/2014/main" id="{B583B397-8D70-B644-BA4B-6967854A536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E0A982F7-E49D-48AE-861A-B92E3C5B31D8}"/>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3261503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2_Image_and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pic>
        <p:nvPicPr>
          <p:cNvPr id="6" name="Grafik 5">
            <a:extLst>
              <a:ext uri="{FF2B5EF4-FFF2-40B4-BE49-F238E27FC236}">
                <a16:creationId xmlns="" xmlns:a16="http://schemas.microsoft.com/office/drawing/2014/main" id="{2193BC9F-FEF8-934E-A0F8-F41138C0453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EB857FD8-E638-4C93-97EB-B7BE6C2FF26C}"/>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340183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or Final Slide">
    <p:spTree>
      <p:nvGrpSpPr>
        <p:cNvPr id="1" name=""/>
        <p:cNvGrpSpPr/>
        <p:nvPr/>
      </p:nvGrpSpPr>
      <p:grpSpPr>
        <a:xfrm>
          <a:off x="0" y="0"/>
          <a:ext cx="0" cy="0"/>
          <a:chOff x="0" y="0"/>
          <a:chExt cx="0" cy="0"/>
        </a:xfrm>
      </p:grpSpPr>
      <p:pic>
        <p:nvPicPr>
          <p:cNvPr id="4" name="Grafik 3" descr="Ein Bild, das draußen, Skifahren, Mann, schwimmend enthält.&#10;&#10;Automatisch generierte Beschreibung">
            <a:extLst>
              <a:ext uri="{FF2B5EF4-FFF2-40B4-BE49-F238E27FC236}">
                <a16:creationId xmlns="" xmlns:a16="http://schemas.microsoft.com/office/drawing/2014/main" id="{C6E41D84-EBDB-744D-A59B-07D1C3296D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92000" cy="6864626"/>
          </a:xfrm>
          <a:prstGeom prst="rect">
            <a:avLst/>
          </a:prstGeom>
        </p:spPr>
      </p:pic>
      <p:pic>
        <p:nvPicPr>
          <p:cNvPr id="6" name="Grafik 5">
            <a:extLst>
              <a:ext uri="{FF2B5EF4-FFF2-40B4-BE49-F238E27FC236}">
                <a16:creationId xmlns="" xmlns:a16="http://schemas.microsoft.com/office/drawing/2014/main" id="{7E20EABC-2B1D-2740-965D-4D8EEFDE3C84}"/>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platzhalter 12">
            <a:extLst>
              <a:ext uri="{FF2B5EF4-FFF2-40B4-BE49-F238E27FC236}">
                <a16:creationId xmlns="" xmlns:a16="http://schemas.microsoft.com/office/drawing/2014/main" id="{0F7403B9-8A58-8D47-8395-F13FDE53AAD2}"/>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 xmlns:a16="http://schemas.microsoft.com/office/drawing/2014/main" id="{1705B02A-1A17-534B-B1D2-93EDA71C8B20}"/>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1410343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3_Image_and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pic>
        <p:nvPicPr>
          <p:cNvPr id="6" name="Grafik 5">
            <a:extLst>
              <a:ext uri="{FF2B5EF4-FFF2-40B4-BE49-F238E27FC236}">
                <a16:creationId xmlns="" xmlns:a16="http://schemas.microsoft.com/office/drawing/2014/main" id="{6F84F612-FB8A-2E45-B9D8-9FD4C7AA24B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AB0BD68D-E226-4087-8C42-E112B36F28F4}"/>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8103510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4_Image_and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08700" y="1"/>
            <a:ext cx="6083299" cy="6857998"/>
          </a:xfrm>
          <a:prstGeom prst="rect">
            <a:avLst/>
          </a:prstGeom>
        </p:spPr>
      </p:pic>
      <p:pic>
        <p:nvPicPr>
          <p:cNvPr id="9" name="Grafik 8">
            <a:extLst>
              <a:ext uri="{FF2B5EF4-FFF2-40B4-BE49-F238E27FC236}">
                <a16:creationId xmlns="" xmlns:a16="http://schemas.microsoft.com/office/drawing/2014/main" id="{1B1078D5-4939-DB43-AB9C-2EB24D50AEF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 xmlns:a16="http://schemas.microsoft.com/office/drawing/2014/main" id="{5F6F96AE-C095-2447-BF96-13671B3233DE}"/>
              </a:ext>
            </a:extLst>
          </p:cNvPr>
          <p:cNvSpPr>
            <a:spLocks noGrp="1"/>
          </p:cNvSpPr>
          <p:nvPr>
            <p:ph type="body" sz="quarter" idx="13" hasCustomPrompt="1"/>
          </p:nvPr>
        </p:nvSpPr>
        <p:spPr>
          <a:xfrm>
            <a:off x="623888"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pic>
        <p:nvPicPr>
          <p:cNvPr id="7" name="Picture 6" descr="A close up of a sign&#10;&#10;Description automatically generated">
            <a:extLst>
              <a:ext uri="{FF2B5EF4-FFF2-40B4-BE49-F238E27FC236}">
                <a16:creationId xmlns="" xmlns:a16="http://schemas.microsoft.com/office/drawing/2014/main" id="{4883DA21-C7C8-491A-AF89-848004BFDFD6}"/>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1850499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5_Image_and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319B1F3F-5427-C24A-BD5B-73DEF3D71796}"/>
              </a:ext>
            </a:extLst>
          </p:cNvPr>
          <p:cNvPicPr>
            <a:picLocks noChangeAspect="1"/>
          </p:cNvPicPr>
          <p:nvPr userDrawn="1"/>
        </p:nvPicPr>
        <p:blipFill rotWithShape="1">
          <a:blip r:embed="rId2"/>
          <a:srcRect l="5214" r="44982"/>
          <a:stretch/>
        </p:blipFill>
        <p:spPr>
          <a:xfrm>
            <a:off x="6108701" y="1"/>
            <a:ext cx="6072186" cy="6857999"/>
          </a:xfrm>
          <a:prstGeom prst="rect">
            <a:avLst/>
          </a:prstGeom>
        </p:spPr>
      </p:pic>
      <p:pic>
        <p:nvPicPr>
          <p:cNvPr id="9" name="Grafik 8">
            <a:extLst>
              <a:ext uri="{FF2B5EF4-FFF2-40B4-BE49-F238E27FC236}">
                <a16:creationId xmlns="" xmlns:a16="http://schemas.microsoft.com/office/drawing/2014/main" id="{C9737FD6-D5C8-CD48-8E18-3BF41AF34413}"/>
              </a:ext>
            </a:extLst>
          </p:cNvPr>
          <p:cNvPicPr>
            <a:picLocks noChangeAspect="1"/>
          </p:cNvPicPr>
          <p:nvPr userDrawn="1"/>
        </p:nvPicPr>
        <p:blipFill>
          <a:blip r:embed="rId3"/>
          <a:stretch>
            <a:fillRect/>
          </a:stretch>
        </p:blipFill>
        <p:spPr>
          <a:xfrm>
            <a:off x="0" y="1"/>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 xmlns:a16="http://schemas.microsoft.com/office/drawing/2014/main" id="{1C6112E7-838B-4A0F-BD4B-FED1B5F36AC3}"/>
              </a:ext>
            </a:extLst>
          </p:cNvPr>
          <p:cNvSpPr>
            <a:spLocks noGrp="1"/>
          </p:cNvSpPr>
          <p:nvPr>
            <p:ph type="body" sz="quarter" idx="13" hasCustomPrompt="1"/>
          </p:nvPr>
        </p:nvSpPr>
        <p:spPr>
          <a:xfrm>
            <a:off x="623888"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pic>
        <p:nvPicPr>
          <p:cNvPr id="10" name="Picture 9" descr="A close up of a sign&#10;&#10;Description automatically generated">
            <a:extLst>
              <a:ext uri="{FF2B5EF4-FFF2-40B4-BE49-F238E27FC236}">
                <a16:creationId xmlns="" xmlns:a16="http://schemas.microsoft.com/office/drawing/2014/main" id="{A6850AEB-EF61-4C1E-A5AF-C82E28B57271}"/>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146574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7_Image_and_Text">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66D86F5C-331E-A845-8A42-7FEF3952CF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3" name="Bildplatzhalter 2">
            <a:extLst>
              <a:ext uri="{FF2B5EF4-FFF2-40B4-BE49-F238E27FC236}">
                <a16:creationId xmlns="" xmlns:a16="http://schemas.microsoft.com/office/drawing/2014/main" id="{521DCC3B-56B8-F64E-9748-53FB30EEC20C}"/>
              </a:ext>
            </a:extLst>
          </p:cNvPr>
          <p:cNvSpPr>
            <a:spLocks noGrp="1"/>
          </p:cNvSpPr>
          <p:nvPr>
            <p:ph type="pic" sz="quarter" idx="16"/>
          </p:nvPr>
        </p:nvSpPr>
        <p:spPr>
          <a:xfrm>
            <a:off x="6096000" y="620713"/>
            <a:ext cx="4860925" cy="3168650"/>
          </a:xfrm>
          <a:prstGeom prst="rect">
            <a:avLst/>
          </a:prstGeom>
        </p:spPr>
        <p:txBody>
          <a:bodyPr/>
          <a:lstStyle/>
          <a:p>
            <a:endParaRPr lang="de-DE"/>
          </a:p>
        </p:txBody>
      </p:sp>
      <p:sp>
        <p:nvSpPr>
          <p:cNvPr id="7" name="Textplatzhalter 13">
            <a:extLst>
              <a:ext uri="{FF2B5EF4-FFF2-40B4-BE49-F238E27FC236}">
                <a16:creationId xmlns="" xmlns:a16="http://schemas.microsoft.com/office/drawing/2014/main" id="{316FA6F2-9825-4E34-A421-4FE0F4E27E4B}"/>
              </a:ext>
            </a:extLst>
          </p:cNvPr>
          <p:cNvSpPr>
            <a:spLocks noGrp="1"/>
          </p:cNvSpPr>
          <p:nvPr>
            <p:ph type="body" sz="quarter" idx="13" hasCustomPrompt="1"/>
          </p:nvPr>
        </p:nvSpPr>
        <p:spPr>
          <a:xfrm>
            <a:off x="623888"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736340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8_Image_and_Text">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2974AA35-C5A3-344F-8398-618D81F167A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3" name="Bildplatzhalter 2">
            <a:extLst>
              <a:ext uri="{FF2B5EF4-FFF2-40B4-BE49-F238E27FC236}">
                <a16:creationId xmlns="" xmlns:a16="http://schemas.microsoft.com/office/drawing/2014/main" id="{521DCC3B-56B8-F64E-9748-53FB30EEC20C}"/>
              </a:ext>
            </a:extLst>
          </p:cNvPr>
          <p:cNvSpPr>
            <a:spLocks noGrp="1"/>
          </p:cNvSpPr>
          <p:nvPr>
            <p:ph type="pic" sz="quarter" idx="16"/>
          </p:nvPr>
        </p:nvSpPr>
        <p:spPr>
          <a:xfrm>
            <a:off x="6707189" y="620713"/>
            <a:ext cx="3636962" cy="5616574"/>
          </a:xfrm>
          <a:prstGeom prst="rect">
            <a:avLst/>
          </a:prstGeom>
        </p:spPr>
        <p:txBody>
          <a:bodyPr/>
          <a:lstStyle/>
          <a:p>
            <a:endParaRPr lang="de-DE"/>
          </a:p>
        </p:txBody>
      </p:sp>
      <p:sp>
        <p:nvSpPr>
          <p:cNvPr id="7" name="Textplatzhalter 13">
            <a:extLst>
              <a:ext uri="{FF2B5EF4-FFF2-40B4-BE49-F238E27FC236}">
                <a16:creationId xmlns="" xmlns:a16="http://schemas.microsoft.com/office/drawing/2014/main" id="{21F3590A-9588-45C4-BADD-E4E34419DD4A}"/>
              </a:ext>
            </a:extLst>
          </p:cNvPr>
          <p:cNvSpPr>
            <a:spLocks noGrp="1"/>
          </p:cNvSpPr>
          <p:nvPr>
            <p:ph type="body" sz="quarter" idx="13" hasCustomPrompt="1"/>
          </p:nvPr>
        </p:nvSpPr>
        <p:spPr>
          <a:xfrm>
            <a:off x="623888"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703723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wo Images_and_Text">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EB36E29E-CFE8-9046-8457-F1EBDAB5B3D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Bildplatzhalter 2">
            <a:extLst>
              <a:ext uri="{FF2B5EF4-FFF2-40B4-BE49-F238E27FC236}">
                <a16:creationId xmlns="" xmlns:a16="http://schemas.microsoft.com/office/drawing/2014/main" id="{1294717D-EE9C-EC43-BAFE-9F1D5B7C6F0A}"/>
              </a:ext>
            </a:extLst>
          </p:cNvPr>
          <p:cNvSpPr>
            <a:spLocks noGrp="1"/>
          </p:cNvSpPr>
          <p:nvPr>
            <p:ph type="pic" sz="quarter" idx="14"/>
          </p:nvPr>
        </p:nvSpPr>
        <p:spPr>
          <a:xfrm>
            <a:off x="623392" y="620713"/>
            <a:ext cx="5309019" cy="2808287"/>
          </a:xfrm>
          <a:prstGeom prst="rect">
            <a:avLst/>
          </a:prstGeom>
        </p:spPr>
        <p:txBody>
          <a:bodyPr/>
          <a:lstStyle/>
          <a:p>
            <a:endParaRPr lang="de-DE" dirty="0"/>
          </a:p>
        </p:txBody>
      </p:sp>
      <p:sp>
        <p:nvSpPr>
          <p:cNvPr id="14" name="Textplatzhalter 13">
            <a:extLst>
              <a:ext uri="{FF2B5EF4-FFF2-40B4-BE49-F238E27FC236}">
                <a16:creationId xmlns="" xmlns:a16="http://schemas.microsoft.com/office/drawing/2014/main" id="{EA7A69B0-B472-7047-B9DA-9C46B77E2B2F}"/>
              </a:ext>
            </a:extLst>
          </p:cNvPr>
          <p:cNvSpPr>
            <a:spLocks noGrp="1"/>
          </p:cNvSpPr>
          <p:nvPr>
            <p:ph type="body" sz="quarter" idx="13" hasCustomPrompt="1"/>
          </p:nvPr>
        </p:nvSpPr>
        <p:spPr>
          <a:xfrm>
            <a:off x="623888" y="4400549"/>
            <a:ext cx="5126463" cy="1836738"/>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a:t>
            </a:r>
            <a:endParaRPr lang="de-DE" dirty="0"/>
          </a:p>
          <a:p>
            <a:pPr lvl="1"/>
            <a:r>
              <a:rPr lang="de-DE" dirty="0" err="1"/>
              <a:t>Tetuer</a:t>
            </a:r>
            <a:r>
              <a:rPr lang="de-DE" dirty="0"/>
              <a:t> </a:t>
            </a:r>
            <a:r>
              <a:rPr lang="de-DE" dirty="0" err="1"/>
              <a:t>adipiscing</a:t>
            </a:r>
            <a:r>
              <a:rPr lang="de-DE" dirty="0"/>
              <a:t> </a:t>
            </a:r>
            <a:r>
              <a:rPr lang="de-DE" dirty="0" err="1"/>
              <a:t>elit</a:t>
            </a:r>
            <a:r>
              <a:rPr lang="de-DE" dirty="0"/>
              <a:t> </a:t>
            </a:r>
            <a:r>
              <a:rPr lang="de-DE" dirty="0" err="1"/>
              <a:t>Aenean</a:t>
            </a:r>
            <a:r>
              <a:rPr lang="de-DE" dirty="0"/>
              <a:t> commodo</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Ligula</a:t>
            </a:r>
            <a:r>
              <a:rPr lang="de-DE" dirty="0"/>
              <a:t> </a:t>
            </a:r>
            <a:r>
              <a:rPr lang="de-DE" dirty="0" err="1"/>
              <a:t>eget</a:t>
            </a:r>
            <a:r>
              <a:rPr lang="de-DE" dirty="0"/>
              <a:t> </a:t>
            </a:r>
            <a:r>
              <a:rPr lang="de-DE" dirty="0" err="1"/>
              <a:t>dolor</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lvl="0"/>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endParaRPr lang="de-DE" dirty="0"/>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3789362"/>
            <a:ext cx="5126463"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2" name="Bildplatzhalter 2">
            <a:extLst>
              <a:ext uri="{FF2B5EF4-FFF2-40B4-BE49-F238E27FC236}">
                <a16:creationId xmlns="" xmlns:a16="http://schemas.microsoft.com/office/drawing/2014/main" id="{DB28D408-C93C-D340-8ABC-DF814466E028}"/>
              </a:ext>
            </a:extLst>
          </p:cNvPr>
          <p:cNvSpPr>
            <a:spLocks noGrp="1"/>
          </p:cNvSpPr>
          <p:nvPr>
            <p:ph type="pic" sz="quarter" idx="17"/>
          </p:nvPr>
        </p:nvSpPr>
        <p:spPr>
          <a:xfrm>
            <a:off x="6096000" y="0"/>
            <a:ext cx="6096000" cy="3429000"/>
          </a:xfrm>
          <a:prstGeom prst="rect">
            <a:avLst/>
          </a:prstGeom>
        </p:spPr>
        <p:txBody>
          <a:bodyPr/>
          <a:lstStyle/>
          <a:p>
            <a:endParaRPr lang="de-DE" dirty="0"/>
          </a:p>
        </p:txBody>
      </p:sp>
      <p:sp>
        <p:nvSpPr>
          <p:cNvPr id="21" name="Textplatzhalter 13">
            <a:extLst>
              <a:ext uri="{FF2B5EF4-FFF2-40B4-BE49-F238E27FC236}">
                <a16:creationId xmlns="" xmlns:a16="http://schemas.microsoft.com/office/drawing/2014/main" id="{85DD1211-C657-3A48-A72D-0F938F2D2EE4}"/>
              </a:ext>
            </a:extLst>
          </p:cNvPr>
          <p:cNvSpPr>
            <a:spLocks noGrp="1"/>
          </p:cNvSpPr>
          <p:nvPr>
            <p:ph type="body" sz="quarter" idx="18" hasCustomPrompt="1"/>
          </p:nvPr>
        </p:nvSpPr>
        <p:spPr>
          <a:xfrm>
            <a:off x="6708776" y="4400549"/>
            <a:ext cx="4248150" cy="1836737"/>
          </a:xfrm>
          <a:prstGeom prst="rect">
            <a:avLst/>
          </a:prstGeom>
        </p:spPr>
        <p:txBody>
          <a:bodyPr anchor="t"/>
          <a:lstStyle>
            <a:lvl1pPr marL="342900" indent="-342900">
              <a:buFont typeface="Arial" panose="020B0604020202020204" pitchFamily="34" charset="0"/>
              <a:buChar char="•"/>
              <a:defRPr lang="de-DE" sz="2000" b="0" i="0" kern="1200" baseline="0" dirty="0">
                <a:solidFill>
                  <a:schemeClr val="tx1"/>
                </a:solidFill>
                <a:latin typeface="+mn-lt"/>
                <a:ea typeface="+mn-ea"/>
                <a:cs typeface="+mn-cs"/>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Consectetuer</a:t>
            </a:r>
            <a:r>
              <a:rPr lang="de-DE" dirty="0"/>
              <a:t> </a:t>
            </a:r>
            <a:r>
              <a:rPr lang="de-DE" dirty="0" err="1"/>
              <a:t>adipiscing</a:t>
            </a:r>
            <a:r>
              <a:rPr lang="de-DE" dirty="0"/>
              <a:t> </a:t>
            </a:r>
            <a:r>
              <a:rPr lang="de-DE" dirty="0" err="1"/>
              <a:t>elit</a:t>
            </a:r>
            <a:endParaRPr lang="de-DE" dirty="0"/>
          </a:p>
          <a:p>
            <a:pPr lvl="1"/>
            <a:r>
              <a:rPr lang="de-DE" dirty="0" err="1"/>
              <a:t>Aenean</a:t>
            </a:r>
            <a:r>
              <a:rPr lang="de-DE" dirty="0"/>
              <a:t> commodo </a:t>
            </a:r>
            <a:r>
              <a:rPr lang="de-DE" dirty="0" err="1"/>
              <a:t>ligula</a:t>
            </a:r>
            <a:r>
              <a:rPr lang="de-DE" dirty="0"/>
              <a:t> </a:t>
            </a:r>
            <a:r>
              <a:rPr lang="de-DE" dirty="0" err="1"/>
              <a:t>eget</a:t>
            </a:r>
            <a:r>
              <a:rPr lang="de-DE" dirty="0"/>
              <a:t> </a:t>
            </a:r>
          </a:p>
          <a:p>
            <a:pPr lvl="2"/>
            <a:r>
              <a:rPr lang="de-DE" dirty="0" err="1"/>
              <a:t>Dolor</a:t>
            </a:r>
            <a:r>
              <a:rPr lang="de-DE" dirty="0"/>
              <a:t>. </a:t>
            </a:r>
            <a:r>
              <a:rPr lang="de-DE" dirty="0" err="1"/>
              <a:t>Aenean</a:t>
            </a:r>
            <a:r>
              <a:rPr lang="de-DE" dirty="0"/>
              <a:t> </a:t>
            </a:r>
            <a:r>
              <a:rPr lang="de-DE" dirty="0" err="1"/>
              <a:t>massa</a:t>
            </a:r>
            <a:r>
              <a:rPr lang="de-DE" dirty="0"/>
              <a:t> cum </a:t>
            </a:r>
            <a:r>
              <a:rPr lang="de-DE" dirty="0" err="1"/>
              <a:t>socis</a:t>
            </a:r>
            <a:endParaRPr lang="de-DE" dirty="0"/>
          </a:p>
          <a:p>
            <a:pPr lvl="0"/>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a:t>
            </a:r>
            <a:endParaRPr lang="de-DE" dirty="0"/>
          </a:p>
        </p:txBody>
      </p:sp>
      <p:sp>
        <p:nvSpPr>
          <p:cNvPr id="23" name="Textplatzhalter 12">
            <a:extLst>
              <a:ext uri="{FF2B5EF4-FFF2-40B4-BE49-F238E27FC236}">
                <a16:creationId xmlns="" xmlns:a16="http://schemas.microsoft.com/office/drawing/2014/main" id="{14857FD2-E14B-D94D-B0DB-B61C27C3D143}"/>
              </a:ext>
            </a:extLst>
          </p:cNvPr>
          <p:cNvSpPr>
            <a:spLocks noGrp="1"/>
          </p:cNvSpPr>
          <p:nvPr>
            <p:ph type="body" sz="quarter" idx="19" hasCustomPrompt="1"/>
          </p:nvPr>
        </p:nvSpPr>
        <p:spPr>
          <a:xfrm>
            <a:off x="6708775" y="3789364"/>
            <a:ext cx="4248151" cy="426020"/>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Tree>
    <p:extLst>
      <p:ext uri="{BB962C8B-B14F-4D97-AF65-F5344CB8AC3E}">
        <p14:creationId xmlns:p14="http://schemas.microsoft.com/office/powerpoint/2010/main" val="2693734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Image_and_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B2131CCE-8B13-7C45-ABE2-721F6EA669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platzhalter 13">
            <a:extLst>
              <a:ext uri="{FF2B5EF4-FFF2-40B4-BE49-F238E27FC236}">
                <a16:creationId xmlns="" xmlns:a16="http://schemas.microsoft.com/office/drawing/2014/main" id="{EA7A69B0-B472-7047-B9DA-9C46B77E2B2F}"/>
              </a:ext>
            </a:extLst>
          </p:cNvPr>
          <p:cNvSpPr>
            <a:spLocks noGrp="1"/>
          </p:cNvSpPr>
          <p:nvPr>
            <p:ph type="body" sz="quarter" idx="13" hasCustomPrompt="1"/>
          </p:nvPr>
        </p:nvSpPr>
        <p:spPr>
          <a:xfrm>
            <a:off x="1235074" y="4400549"/>
            <a:ext cx="4860925" cy="1836738"/>
          </a:xfrm>
          <a:prstGeom prst="rect">
            <a:avLst/>
          </a:prstGeom>
        </p:spPr>
        <p:txBody>
          <a:bodyPr anchor="t"/>
          <a:lstStyle>
            <a:lvl1pPr marL="342900" indent="-342900">
              <a:buFont typeface="Arial" panose="020B0604020202020204" pitchFamily="34" charset="0"/>
              <a:buChar char="•"/>
              <a:defRPr lang="de-DE" sz="2000" b="0" i="0" kern="1200" baseline="0" dirty="0" err="1">
                <a:solidFill>
                  <a:schemeClr val="tx1"/>
                </a:solidFill>
                <a:latin typeface="+mn-lt"/>
                <a:ea typeface="+mn-ea"/>
                <a:cs typeface="+mn-cs"/>
              </a:defRPr>
            </a:lvl1pPr>
            <a:lvl2pPr>
              <a:buFont typeface="Arial" panose="020B0604020202020204" pitchFamily="34" charset="0"/>
              <a:buNone/>
              <a:defRPr lang="de-DE" sz="2000" b="0" i="0" kern="1200" baseline="0" dirty="0" smtClean="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a:t>Lorem ipsum dolor sit amet consec</a:t>
            </a:r>
          </a:p>
          <a:p>
            <a:pPr marL="685800" lvl="1" indent="-228600" algn="l" defTabSz="914400" rtl="0" eaLnBrk="1" latinLnBrk="0" hangingPunct="1">
              <a:lnSpc>
                <a:spcPct val="90000"/>
              </a:lnSpc>
              <a:spcBef>
                <a:spcPts val="500"/>
              </a:spcBef>
              <a:buFont typeface="Arial" panose="020B0604020202020204" pitchFamily="34" charset="0"/>
              <a:buChar char="•"/>
            </a:pPr>
            <a:r>
              <a:rPr lang="de-DE" dirty="0"/>
              <a:t>Tetuer adipiscing elit Aenean commodo</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a:t>Ligula eget dolor Cum sociis natoque penatibus et magnis dis</a:t>
            </a:r>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3789362"/>
            <a:ext cx="4860925"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2" name="Bildplatzhalter 2">
            <a:extLst>
              <a:ext uri="{FF2B5EF4-FFF2-40B4-BE49-F238E27FC236}">
                <a16:creationId xmlns="" xmlns:a16="http://schemas.microsoft.com/office/drawing/2014/main" id="{DB28D408-C93C-D340-8ABC-DF814466E028}"/>
              </a:ext>
            </a:extLst>
          </p:cNvPr>
          <p:cNvSpPr>
            <a:spLocks noGrp="1"/>
          </p:cNvSpPr>
          <p:nvPr>
            <p:ph type="pic" sz="quarter" idx="17"/>
          </p:nvPr>
        </p:nvSpPr>
        <p:spPr>
          <a:xfrm>
            <a:off x="1235074" y="0"/>
            <a:ext cx="9721851" cy="3429000"/>
          </a:xfrm>
          <a:prstGeom prst="rect">
            <a:avLst/>
          </a:prstGeom>
        </p:spPr>
        <p:txBody>
          <a:bodyPr/>
          <a:lstStyle/>
          <a:p>
            <a:endParaRPr lang="de-DE" dirty="0"/>
          </a:p>
        </p:txBody>
      </p:sp>
      <p:sp>
        <p:nvSpPr>
          <p:cNvPr id="21" name="Textplatzhalter 13">
            <a:extLst>
              <a:ext uri="{FF2B5EF4-FFF2-40B4-BE49-F238E27FC236}">
                <a16:creationId xmlns="" xmlns:a16="http://schemas.microsoft.com/office/drawing/2014/main" id="{85DD1211-C657-3A48-A72D-0F938F2D2EE4}"/>
              </a:ext>
            </a:extLst>
          </p:cNvPr>
          <p:cNvSpPr>
            <a:spLocks noGrp="1"/>
          </p:cNvSpPr>
          <p:nvPr>
            <p:ph type="body" sz="quarter" idx="18" hasCustomPrompt="1"/>
          </p:nvPr>
        </p:nvSpPr>
        <p:spPr>
          <a:xfrm>
            <a:off x="6708776" y="4400549"/>
            <a:ext cx="4248150" cy="1836737"/>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Consectetuer</a:t>
            </a:r>
            <a:r>
              <a:rPr lang="de-DE" dirty="0"/>
              <a:t> </a:t>
            </a:r>
            <a:r>
              <a:rPr lang="de-DE" dirty="0" err="1"/>
              <a:t>adipiscing</a:t>
            </a:r>
            <a:r>
              <a:rPr lang="de-DE" dirty="0"/>
              <a:t> </a:t>
            </a:r>
            <a:r>
              <a:rPr lang="de-DE" dirty="0" err="1"/>
              <a:t>elit</a:t>
            </a:r>
            <a:endParaRPr lang="de-DE" dirty="0"/>
          </a:p>
          <a:p>
            <a:pPr lvl="1"/>
            <a:r>
              <a:rPr lang="de-DE" dirty="0" err="1"/>
              <a:t>Aenean</a:t>
            </a:r>
            <a:r>
              <a:rPr lang="de-DE" dirty="0"/>
              <a:t> commodo </a:t>
            </a:r>
            <a:r>
              <a:rPr lang="de-DE" dirty="0" err="1"/>
              <a:t>ligula</a:t>
            </a:r>
            <a:r>
              <a:rPr lang="de-DE" dirty="0"/>
              <a:t> </a:t>
            </a:r>
            <a:r>
              <a:rPr lang="de-DE" dirty="0" err="1"/>
              <a:t>eget</a:t>
            </a:r>
            <a:r>
              <a:rPr lang="de-DE" dirty="0"/>
              <a:t> </a:t>
            </a:r>
          </a:p>
          <a:p>
            <a:pPr lvl="2"/>
            <a:r>
              <a:rPr lang="de-DE" dirty="0" err="1"/>
              <a:t>Dolor</a:t>
            </a:r>
            <a:r>
              <a:rPr lang="de-DE" dirty="0"/>
              <a:t>. </a:t>
            </a:r>
            <a:r>
              <a:rPr lang="de-DE" dirty="0" err="1"/>
              <a:t>Aenean</a:t>
            </a:r>
            <a:r>
              <a:rPr lang="de-DE" dirty="0"/>
              <a:t> </a:t>
            </a:r>
            <a:r>
              <a:rPr lang="de-DE" dirty="0" err="1"/>
              <a:t>massa</a:t>
            </a:r>
            <a:r>
              <a:rPr lang="de-DE" dirty="0"/>
              <a:t> cum </a:t>
            </a:r>
            <a:r>
              <a:rPr lang="de-DE" dirty="0" err="1"/>
              <a:t>socis</a:t>
            </a:r>
            <a:endParaRPr lang="de-DE" dirty="0"/>
          </a:p>
          <a:p>
            <a:pPr lvl="0"/>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a:t>
            </a:r>
            <a:endParaRPr lang="de-DE" dirty="0"/>
          </a:p>
        </p:txBody>
      </p:sp>
      <p:sp>
        <p:nvSpPr>
          <p:cNvPr id="23" name="Textplatzhalter 12">
            <a:extLst>
              <a:ext uri="{FF2B5EF4-FFF2-40B4-BE49-F238E27FC236}">
                <a16:creationId xmlns="" xmlns:a16="http://schemas.microsoft.com/office/drawing/2014/main" id="{14857FD2-E14B-D94D-B0DB-B61C27C3D143}"/>
              </a:ext>
            </a:extLst>
          </p:cNvPr>
          <p:cNvSpPr>
            <a:spLocks noGrp="1"/>
          </p:cNvSpPr>
          <p:nvPr>
            <p:ph type="body" sz="quarter" idx="19" hasCustomPrompt="1"/>
          </p:nvPr>
        </p:nvSpPr>
        <p:spPr>
          <a:xfrm>
            <a:off x="6708775" y="3789364"/>
            <a:ext cx="4248151" cy="426020"/>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Tree>
    <p:extLst>
      <p:ext uri="{BB962C8B-B14F-4D97-AF65-F5344CB8AC3E}">
        <p14:creationId xmlns:p14="http://schemas.microsoft.com/office/powerpoint/2010/main" val="764827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1_Image_and_Text">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D43D53A9-4141-4649-9D49-05A8ED96129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platzhalter 13">
            <a:extLst>
              <a:ext uri="{FF2B5EF4-FFF2-40B4-BE49-F238E27FC236}">
                <a16:creationId xmlns="" xmlns:a16="http://schemas.microsoft.com/office/drawing/2014/main" id="{EA7A69B0-B472-7047-B9DA-9C46B77E2B2F}"/>
              </a:ext>
            </a:extLst>
          </p:cNvPr>
          <p:cNvSpPr>
            <a:spLocks noGrp="1"/>
          </p:cNvSpPr>
          <p:nvPr>
            <p:ph type="body" sz="quarter" idx="13" hasCustomPrompt="1"/>
          </p:nvPr>
        </p:nvSpPr>
        <p:spPr>
          <a:xfrm>
            <a:off x="1235074" y="4400549"/>
            <a:ext cx="9721851" cy="1836738"/>
          </a:xfrm>
          <a:prstGeom prst="rect">
            <a:avLst/>
          </a:prstGeom>
        </p:spPr>
        <p:txBody>
          <a:bodyPr anchor="t"/>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a:t>
            </a:r>
            <a:r>
              <a:rPr lang="de-DE" dirty="0"/>
              <a:t> </a:t>
            </a:r>
            <a:r>
              <a:rPr lang="de-DE" dirty="0" err="1"/>
              <a:t>donec</a:t>
            </a:r>
            <a:r>
              <a:rPr lang="de-DE" dirty="0"/>
              <a:t> </a:t>
            </a:r>
            <a:r>
              <a:rPr lang="de-DE" dirty="0" err="1"/>
              <a:t>pede</a:t>
            </a:r>
            <a:r>
              <a:rPr lang="de-DE" dirty="0"/>
              <a:t> </a:t>
            </a:r>
            <a:r>
              <a:rPr lang="de-DE" dirty="0" err="1"/>
              <a:t>justo</a:t>
            </a:r>
            <a:endParaRPr lang="de-DE" dirty="0"/>
          </a:p>
          <a:p>
            <a:pPr lvl="1"/>
            <a:r>
              <a:rPr lang="de-DE" dirty="0" err="1"/>
              <a:t>Tetuer</a:t>
            </a:r>
            <a:r>
              <a:rPr lang="de-DE" dirty="0"/>
              <a:t> </a:t>
            </a:r>
            <a:r>
              <a:rPr lang="de-DE" dirty="0" err="1"/>
              <a:t>adipiscing</a:t>
            </a:r>
            <a:r>
              <a:rPr lang="de-DE" dirty="0"/>
              <a:t> </a:t>
            </a:r>
            <a:r>
              <a:rPr lang="de-DE" dirty="0" err="1"/>
              <a:t>elit</a:t>
            </a:r>
            <a:r>
              <a:rPr lang="de-DE" dirty="0"/>
              <a:t> </a:t>
            </a:r>
            <a:r>
              <a:rPr lang="de-DE" dirty="0" err="1"/>
              <a:t>Aenean</a:t>
            </a:r>
            <a:r>
              <a:rPr lang="de-DE" dirty="0"/>
              <a:t> commodo</a:t>
            </a:r>
          </a:p>
          <a:p>
            <a:pPr marL="1143000" marR="0" lvl="2"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dirty="0" err="1"/>
              <a:t>Ligula</a:t>
            </a:r>
            <a:r>
              <a:rPr lang="de-DE" dirty="0"/>
              <a:t> </a:t>
            </a:r>
            <a:r>
              <a:rPr lang="de-DE" dirty="0" err="1"/>
              <a:t>eget</a:t>
            </a:r>
            <a:r>
              <a:rPr lang="de-DE" dirty="0"/>
              <a:t> </a:t>
            </a:r>
            <a:r>
              <a:rPr lang="de-DE" dirty="0" err="1"/>
              <a:t>dolor</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endParaRPr lang="de-DE"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dirty="0" err="1"/>
              <a:t>Adipiscing</a:t>
            </a:r>
            <a:r>
              <a:rPr lang="de-DE" dirty="0"/>
              <a:t> </a:t>
            </a:r>
            <a:r>
              <a:rPr lang="de-DE" dirty="0" err="1"/>
              <a:t>elit</a:t>
            </a:r>
            <a:r>
              <a:rPr lang="de-DE" dirty="0"/>
              <a:t> </a:t>
            </a:r>
            <a:r>
              <a:rPr lang="de-DE" dirty="0" err="1"/>
              <a:t>Aenean</a:t>
            </a:r>
            <a:r>
              <a:rPr lang="de-DE" dirty="0"/>
              <a:t> commodo</a:t>
            </a:r>
          </a:p>
          <a:p>
            <a:pPr lvl="0"/>
            <a:endParaRPr lang="de-DE" dirty="0"/>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3789362"/>
            <a:ext cx="9714880"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2" name="Bildplatzhalter 2">
            <a:extLst>
              <a:ext uri="{FF2B5EF4-FFF2-40B4-BE49-F238E27FC236}">
                <a16:creationId xmlns="" xmlns:a16="http://schemas.microsoft.com/office/drawing/2014/main" id="{DB28D408-C93C-D340-8ABC-DF814466E028}"/>
              </a:ext>
            </a:extLst>
          </p:cNvPr>
          <p:cNvSpPr>
            <a:spLocks noGrp="1"/>
          </p:cNvSpPr>
          <p:nvPr>
            <p:ph type="pic" sz="quarter" idx="17"/>
          </p:nvPr>
        </p:nvSpPr>
        <p:spPr>
          <a:xfrm>
            <a:off x="1235074" y="0"/>
            <a:ext cx="9721851" cy="3429000"/>
          </a:xfrm>
          <a:prstGeom prst="rect">
            <a:avLst/>
          </a:prstGeom>
        </p:spPr>
        <p:txBody>
          <a:bodyPr/>
          <a:lstStyle/>
          <a:p>
            <a:endParaRPr lang="de-DE" dirty="0"/>
          </a:p>
        </p:txBody>
      </p:sp>
    </p:spTree>
    <p:extLst>
      <p:ext uri="{BB962C8B-B14F-4D97-AF65-F5344CB8AC3E}">
        <p14:creationId xmlns:p14="http://schemas.microsoft.com/office/powerpoint/2010/main" val="4259359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2_Just Image">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3BE20CA5-663F-D343-B70A-810EA935CA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Bildplatzhalter 2">
            <a:extLst>
              <a:ext uri="{FF2B5EF4-FFF2-40B4-BE49-F238E27FC236}">
                <a16:creationId xmlns="" xmlns:a16="http://schemas.microsoft.com/office/drawing/2014/main" id="{DB28D408-C93C-D340-8ABC-DF814466E028}"/>
              </a:ext>
            </a:extLst>
          </p:cNvPr>
          <p:cNvSpPr>
            <a:spLocks noGrp="1"/>
          </p:cNvSpPr>
          <p:nvPr>
            <p:ph type="pic" sz="quarter" idx="17"/>
          </p:nvPr>
        </p:nvSpPr>
        <p:spPr>
          <a:xfrm>
            <a:off x="1235074" y="620713"/>
            <a:ext cx="9721851" cy="5616573"/>
          </a:xfrm>
          <a:prstGeom prst="rect">
            <a:avLst/>
          </a:prstGeom>
        </p:spPr>
        <p:txBody>
          <a:bodyPr/>
          <a:lstStyle/>
          <a:p>
            <a:endParaRPr lang="de-DE" dirty="0"/>
          </a:p>
        </p:txBody>
      </p:sp>
    </p:spTree>
    <p:extLst>
      <p:ext uri="{BB962C8B-B14F-4D97-AF65-F5344CB8AC3E}">
        <p14:creationId xmlns:p14="http://schemas.microsoft.com/office/powerpoint/2010/main" val="707271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3_Two Columns Text">
    <p:spTree>
      <p:nvGrpSpPr>
        <p:cNvPr id="1" name=""/>
        <p:cNvGrpSpPr/>
        <p:nvPr/>
      </p:nvGrpSpPr>
      <p:grpSpPr>
        <a:xfrm>
          <a:off x="0" y="0"/>
          <a:ext cx="0" cy="0"/>
          <a:chOff x="0" y="0"/>
          <a:chExt cx="0" cy="0"/>
        </a:xfrm>
      </p:grpSpPr>
      <p:pic>
        <p:nvPicPr>
          <p:cNvPr id="8" name="Grafik 7">
            <a:extLst>
              <a:ext uri="{FF2B5EF4-FFF2-40B4-BE49-F238E27FC236}">
                <a16:creationId xmlns="" xmlns:a16="http://schemas.microsoft.com/office/drawing/2014/main" id="{A35FCA7B-9992-7942-8F41-9CAA126A74A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3"/>
            <a:ext cx="4427785"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21" name="Textplatzhalter 13">
            <a:extLst>
              <a:ext uri="{FF2B5EF4-FFF2-40B4-BE49-F238E27FC236}">
                <a16:creationId xmlns="" xmlns:a16="http://schemas.microsoft.com/office/drawing/2014/main" id="{85DD1211-C657-3A48-A72D-0F938F2D2EE4}"/>
              </a:ext>
            </a:extLst>
          </p:cNvPr>
          <p:cNvSpPr>
            <a:spLocks noGrp="1"/>
          </p:cNvSpPr>
          <p:nvPr>
            <p:ph type="body" sz="quarter" idx="18" hasCustomPrompt="1"/>
          </p:nvPr>
        </p:nvSpPr>
        <p:spPr>
          <a:xfrm>
            <a:off x="6708776" y="1231900"/>
            <a:ext cx="4248150" cy="5005385"/>
          </a:xfrm>
          <a:prstGeom prst="rect">
            <a:avLst/>
          </a:prstGeom>
        </p:spPr>
        <p:txBody>
          <a:bodyPr anchor="t"/>
          <a:lstStyle>
            <a:lvl1pPr marL="342900" indent="-342900">
              <a:buFont typeface="Arial" panose="020B0604020202020204" pitchFamily="34" charset="0"/>
              <a:buChar char="•"/>
              <a:defRPr lang="de-DE" sz="2000" b="0" i="0" kern="1200" baseline="0" dirty="0">
                <a:solidFill>
                  <a:schemeClr val="tx1"/>
                </a:solidFill>
                <a:latin typeface="+mn-lt"/>
                <a:ea typeface="+mn-ea"/>
                <a:cs typeface="+mn-cs"/>
              </a:defRPr>
            </a:lvl1pPr>
            <a:lvl2pPr>
              <a:defRPr lang="de-DE" sz="2000" b="0" i="0" kern="1200" baseline="0" dirty="0" err="1">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Socis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p>
          <a:p>
            <a:pPr lvl="0"/>
            <a:r>
              <a:rPr lang="de-DE" dirty="0" err="1"/>
              <a:t>Puis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a:t>
            </a:r>
            <a:r>
              <a:rPr lang="de-DE" dirty="0"/>
              <a:t> </a:t>
            </a:r>
            <a:r>
              <a:rPr lang="de-DE" dirty="0" err="1"/>
              <a:t>tate</a:t>
            </a:r>
            <a:r>
              <a:rPr lang="de-DE" dirty="0"/>
              <a:t> </a:t>
            </a:r>
            <a:r>
              <a:rPr lang="de-DE" dirty="0" err="1"/>
              <a:t>eget</a:t>
            </a:r>
            <a:r>
              <a:rPr lang="de-DE" dirty="0"/>
              <a:t>, </a:t>
            </a:r>
            <a:r>
              <a:rPr lang="de-DE" dirty="0" err="1"/>
              <a:t>arcu</a:t>
            </a:r>
            <a:r>
              <a:rPr lang="de-DE" dirty="0"/>
              <a:t>. </a:t>
            </a:r>
          </a:p>
          <a:p>
            <a:pPr lvl="0"/>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a:t>
            </a:r>
          </a:p>
        </p:txBody>
      </p:sp>
      <p:sp>
        <p:nvSpPr>
          <p:cNvPr id="23" name="Textplatzhalter 12">
            <a:extLst>
              <a:ext uri="{FF2B5EF4-FFF2-40B4-BE49-F238E27FC236}">
                <a16:creationId xmlns="" xmlns:a16="http://schemas.microsoft.com/office/drawing/2014/main" id="{14857FD2-E14B-D94D-B0DB-B61C27C3D143}"/>
              </a:ext>
            </a:extLst>
          </p:cNvPr>
          <p:cNvSpPr>
            <a:spLocks noGrp="1"/>
          </p:cNvSpPr>
          <p:nvPr>
            <p:ph type="body" sz="quarter" idx="19" hasCustomPrompt="1"/>
          </p:nvPr>
        </p:nvSpPr>
        <p:spPr>
          <a:xfrm>
            <a:off x="6708775" y="620715"/>
            <a:ext cx="4248151" cy="426020"/>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5" name="Textplatzhalter 13">
            <a:extLst>
              <a:ext uri="{FF2B5EF4-FFF2-40B4-BE49-F238E27FC236}">
                <a16:creationId xmlns="" xmlns:a16="http://schemas.microsoft.com/office/drawing/2014/main" id="{36EE522A-4FD0-6E4F-A1CE-BCB331368108}"/>
              </a:ext>
            </a:extLst>
          </p:cNvPr>
          <p:cNvSpPr>
            <a:spLocks noGrp="1"/>
          </p:cNvSpPr>
          <p:nvPr>
            <p:ph type="body" sz="quarter" idx="20" hasCustomPrompt="1"/>
          </p:nvPr>
        </p:nvSpPr>
        <p:spPr>
          <a:xfrm>
            <a:off x="618076" y="1231901"/>
            <a:ext cx="4427785" cy="500538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p>
          <a:p>
            <a:pPr lvl="0"/>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a:t>Donec pede justo, fringilla vel, aliquet nec, vulputate eget, arcu. </a:t>
            </a:r>
          </a:p>
        </p:txBody>
      </p:sp>
    </p:spTree>
    <p:extLst>
      <p:ext uri="{BB962C8B-B14F-4D97-AF65-F5344CB8AC3E}">
        <p14:creationId xmlns:p14="http://schemas.microsoft.com/office/powerpoint/2010/main" val="326026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itle or Final Slid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8BB1C329-2164-E949-80F5-6A7A17395C16}"/>
              </a:ext>
            </a:extLst>
          </p:cNvPr>
          <p:cNvPicPr>
            <a:picLocks noChangeAspect="1"/>
          </p:cNvPicPr>
          <p:nvPr userDrawn="1"/>
        </p:nvPicPr>
        <p:blipFill>
          <a:blip r:embed="rId2"/>
          <a:stretch>
            <a:fillRect/>
          </a:stretch>
        </p:blipFill>
        <p:spPr>
          <a:xfrm>
            <a:off x="0" y="0"/>
            <a:ext cx="12186113" cy="6861311"/>
          </a:xfrm>
          <a:prstGeom prst="rect">
            <a:avLst/>
          </a:prstGeom>
        </p:spPr>
      </p:pic>
      <p:pic>
        <p:nvPicPr>
          <p:cNvPr id="8" name="Grafik 7">
            <a:extLst>
              <a:ext uri="{FF2B5EF4-FFF2-40B4-BE49-F238E27FC236}">
                <a16:creationId xmlns="" xmlns:a16="http://schemas.microsoft.com/office/drawing/2014/main" id="{4B594220-5FF8-E045-9EBC-4CA1F346562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Textplatzhalter 12">
            <a:extLst>
              <a:ext uri="{FF2B5EF4-FFF2-40B4-BE49-F238E27FC236}">
                <a16:creationId xmlns="" xmlns:a16="http://schemas.microsoft.com/office/drawing/2014/main" id="{7935A641-536F-9A40-9B71-DDDCD52CB079}"/>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1" name="Picture 5" descr="A close up of a sign&#10;&#10;Description automatically generated">
            <a:extLst>
              <a:ext uri="{FF2B5EF4-FFF2-40B4-BE49-F238E27FC236}">
                <a16:creationId xmlns="" xmlns:a16="http://schemas.microsoft.com/office/drawing/2014/main" id="{EC6668B8-BD1F-B643-B20B-3DFFEBAE3262}"/>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998124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4_Two Paragraphs Text">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04F7BC53-8D78-A943-81F6-02EDFBFBBDC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3"/>
            <a:ext cx="10333037"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5" name="Textplatzhalter 13">
            <a:extLst>
              <a:ext uri="{FF2B5EF4-FFF2-40B4-BE49-F238E27FC236}">
                <a16:creationId xmlns="" xmlns:a16="http://schemas.microsoft.com/office/drawing/2014/main" id="{36EE522A-4FD0-6E4F-A1CE-BCB331368108}"/>
              </a:ext>
            </a:extLst>
          </p:cNvPr>
          <p:cNvSpPr>
            <a:spLocks noGrp="1"/>
          </p:cNvSpPr>
          <p:nvPr>
            <p:ph type="body" sz="quarter" idx="20" hasCustomPrompt="1"/>
          </p:nvPr>
        </p:nvSpPr>
        <p:spPr>
          <a:xfrm>
            <a:off x="618076" y="1231901"/>
            <a:ext cx="10333037" cy="1836737"/>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p>
          <a:p>
            <a:pPr lvl="0"/>
            <a:endParaRPr lang="de-DE" dirty="0"/>
          </a:p>
        </p:txBody>
      </p:sp>
      <p:sp>
        <p:nvSpPr>
          <p:cNvPr id="11" name="Textplatzhalter 12">
            <a:extLst>
              <a:ext uri="{FF2B5EF4-FFF2-40B4-BE49-F238E27FC236}">
                <a16:creationId xmlns="" xmlns:a16="http://schemas.microsoft.com/office/drawing/2014/main" id="{A863F607-A35E-6B49-9D19-3DAFF86513D9}"/>
              </a:ext>
            </a:extLst>
          </p:cNvPr>
          <p:cNvSpPr>
            <a:spLocks noGrp="1"/>
          </p:cNvSpPr>
          <p:nvPr>
            <p:ph type="body" sz="quarter" idx="22" hasCustomPrompt="1"/>
          </p:nvPr>
        </p:nvSpPr>
        <p:spPr>
          <a:xfrm>
            <a:off x="623888" y="3432493"/>
            <a:ext cx="10333037"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2" name="Textplatzhalter 13">
            <a:extLst>
              <a:ext uri="{FF2B5EF4-FFF2-40B4-BE49-F238E27FC236}">
                <a16:creationId xmlns="" xmlns:a16="http://schemas.microsoft.com/office/drawing/2014/main" id="{FAA54FED-9797-FA42-B5EB-590AF34D6C11}"/>
              </a:ext>
            </a:extLst>
          </p:cNvPr>
          <p:cNvSpPr>
            <a:spLocks noGrp="1"/>
          </p:cNvSpPr>
          <p:nvPr>
            <p:ph type="body" sz="quarter" idx="23" hasCustomPrompt="1"/>
          </p:nvPr>
        </p:nvSpPr>
        <p:spPr>
          <a:xfrm>
            <a:off x="618076" y="4043681"/>
            <a:ext cx="10333037" cy="1836737"/>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sz="2000" b="0" i="0">
                <a:latin typeface="+mn-lt"/>
              </a:defRPr>
            </a:lvl2pPr>
            <a:lvl3pPr>
              <a:defRPr sz="2000" b="0" i="0">
                <a:latin typeface="+mn-lt"/>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a:t>Aenean commodo ligula eget dolor. Aenean massa. Cum sociis natoque penatibus et magnis dis.</a:t>
            </a:r>
          </a:p>
          <a:p>
            <a:pPr lvl="2"/>
            <a:r>
              <a:rPr lang="de-DE" dirty="0"/>
              <a:t>Parturient montes, nascetur ridiculus mus. Donec quam felis, ultricies nec, pellentesque eu. </a:t>
            </a:r>
          </a:p>
          <a:p>
            <a:pPr lvl="0"/>
            <a:endParaRPr lang="de-DE" dirty="0"/>
          </a:p>
        </p:txBody>
      </p:sp>
    </p:spTree>
    <p:extLst>
      <p:ext uri="{BB962C8B-B14F-4D97-AF65-F5344CB8AC3E}">
        <p14:creationId xmlns:p14="http://schemas.microsoft.com/office/powerpoint/2010/main" val="6263460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5_Text">
    <p:spTree>
      <p:nvGrpSpPr>
        <p:cNvPr id="1" name=""/>
        <p:cNvGrpSpPr/>
        <p:nvPr/>
      </p:nvGrpSpPr>
      <p:grpSpPr>
        <a:xfrm>
          <a:off x="0" y="0"/>
          <a:ext cx="0" cy="0"/>
          <a:chOff x="0" y="0"/>
          <a:chExt cx="0" cy="0"/>
        </a:xfrm>
      </p:grpSpPr>
      <p:pic>
        <p:nvPicPr>
          <p:cNvPr id="5" name="Grafik 4">
            <a:extLst>
              <a:ext uri="{FF2B5EF4-FFF2-40B4-BE49-F238E27FC236}">
                <a16:creationId xmlns="" xmlns:a16="http://schemas.microsoft.com/office/drawing/2014/main" id="{BE83FACF-FA4A-4644-B827-0B4299FFB7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platzhalter 12">
            <a:extLst>
              <a:ext uri="{FF2B5EF4-FFF2-40B4-BE49-F238E27FC236}">
                <a16:creationId xmlns="" xmlns:a16="http://schemas.microsoft.com/office/drawing/2014/main" id="{E1F52485-D002-FF45-B130-14536BEC8749}"/>
              </a:ext>
            </a:extLst>
          </p:cNvPr>
          <p:cNvSpPr>
            <a:spLocks noGrp="1"/>
          </p:cNvSpPr>
          <p:nvPr>
            <p:ph type="body" sz="quarter" idx="15" hasCustomPrompt="1"/>
          </p:nvPr>
        </p:nvSpPr>
        <p:spPr>
          <a:xfrm>
            <a:off x="623888" y="620713"/>
            <a:ext cx="10333039"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 xmlns:a16="http://schemas.microsoft.com/office/drawing/2014/main" id="{03CA259D-7A04-E043-8BA7-F62E8F813844}"/>
              </a:ext>
            </a:extLst>
          </p:cNvPr>
          <p:cNvSpPr>
            <a:spLocks noGrp="1"/>
          </p:cNvSpPr>
          <p:nvPr>
            <p:ph type="body" sz="quarter" idx="13" hasCustomPrompt="1"/>
          </p:nvPr>
        </p:nvSpPr>
        <p:spPr>
          <a:xfrm>
            <a:off x="623888" y="2176271"/>
            <a:ext cx="10333038"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lvl="2"/>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lvl="0"/>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endParaRPr lang="de-DE" dirty="0"/>
          </a:p>
        </p:txBody>
      </p:sp>
    </p:spTree>
    <p:extLst>
      <p:ext uri="{BB962C8B-B14F-4D97-AF65-F5344CB8AC3E}">
        <p14:creationId xmlns:p14="http://schemas.microsoft.com/office/powerpoint/2010/main" val="16225111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6_Just Text">
    <p:spTree>
      <p:nvGrpSpPr>
        <p:cNvPr id="1" name=""/>
        <p:cNvGrpSpPr/>
        <p:nvPr/>
      </p:nvGrpSpPr>
      <p:grpSpPr>
        <a:xfrm>
          <a:off x="0" y="0"/>
          <a:ext cx="0" cy="0"/>
          <a:chOff x="0" y="0"/>
          <a:chExt cx="0" cy="0"/>
        </a:xfrm>
      </p:grpSpPr>
      <p:pic>
        <p:nvPicPr>
          <p:cNvPr id="4" name="Grafik 3">
            <a:extLst>
              <a:ext uri="{FF2B5EF4-FFF2-40B4-BE49-F238E27FC236}">
                <a16:creationId xmlns="" xmlns:a16="http://schemas.microsoft.com/office/drawing/2014/main" id="{E4D19F96-DE92-B744-80C9-BE2F53FA852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platzhalter 13">
            <a:extLst>
              <a:ext uri="{FF2B5EF4-FFF2-40B4-BE49-F238E27FC236}">
                <a16:creationId xmlns="" xmlns:a16="http://schemas.microsoft.com/office/drawing/2014/main" id="{03CA259D-7A04-E043-8BA7-F62E8F813844}"/>
              </a:ext>
            </a:extLst>
          </p:cNvPr>
          <p:cNvSpPr>
            <a:spLocks noGrp="1"/>
          </p:cNvSpPr>
          <p:nvPr>
            <p:ph type="body" sz="quarter" idx="13" hasCustomPrompt="1"/>
          </p:nvPr>
        </p:nvSpPr>
        <p:spPr>
          <a:xfrm>
            <a:off x="623888" y="620713"/>
            <a:ext cx="10333038" cy="5616574"/>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lvl="2"/>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lvl="0"/>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lvl="0"/>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a:t>
            </a:r>
          </a:p>
        </p:txBody>
      </p:sp>
    </p:spTree>
    <p:extLst>
      <p:ext uri="{BB962C8B-B14F-4D97-AF65-F5344CB8AC3E}">
        <p14:creationId xmlns:p14="http://schemas.microsoft.com/office/powerpoint/2010/main" val="27339580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7_Image_and_Text">
    <p:spTree>
      <p:nvGrpSpPr>
        <p:cNvPr id="1" name=""/>
        <p:cNvGrpSpPr/>
        <p:nvPr/>
      </p:nvGrpSpPr>
      <p:grpSpPr>
        <a:xfrm>
          <a:off x="0" y="0"/>
          <a:ext cx="0" cy="0"/>
          <a:chOff x="0" y="0"/>
          <a:chExt cx="0" cy="0"/>
        </a:xfrm>
      </p:grpSpPr>
      <p:pic>
        <p:nvPicPr>
          <p:cNvPr id="7" name="Grafik 6" descr="Ein Bild, das draußen, groß, Schnee, Gebäude enthält.&#10;&#10;Automatisch generierte Beschreibung">
            <a:extLst>
              <a:ext uri="{FF2B5EF4-FFF2-40B4-BE49-F238E27FC236}">
                <a16:creationId xmlns=""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6111234" y="0"/>
            <a:ext cx="6096000" cy="6858000"/>
          </a:xfrm>
          <a:prstGeom prst="rect">
            <a:avLst/>
          </a:prstGeom>
        </p:spPr>
      </p:pic>
      <p:pic>
        <p:nvPicPr>
          <p:cNvPr id="8" name="Grafik 7">
            <a:extLst>
              <a:ext uri="{FF2B5EF4-FFF2-40B4-BE49-F238E27FC236}">
                <a16:creationId xmlns="" xmlns:a16="http://schemas.microsoft.com/office/drawing/2014/main" id="{4526171F-8377-6042-8F11-7105C47A1B2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3"/>
            <a:ext cx="4427786"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 xmlns:a16="http://schemas.microsoft.com/office/drawing/2014/main" id="{5F6F96AE-C095-2447-BF96-13671B3233DE}"/>
              </a:ext>
            </a:extLst>
          </p:cNvPr>
          <p:cNvSpPr>
            <a:spLocks noGrp="1"/>
          </p:cNvSpPr>
          <p:nvPr>
            <p:ph type="body" sz="quarter" idx="13" hasCustomPrompt="1"/>
          </p:nvPr>
        </p:nvSpPr>
        <p:spPr>
          <a:xfrm>
            <a:off x="623887" y="2139695"/>
            <a:ext cx="4427785" cy="4097592"/>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11" name="Textplatzhalter 13">
            <a:extLst>
              <a:ext uri="{FF2B5EF4-FFF2-40B4-BE49-F238E27FC236}">
                <a16:creationId xmlns="" xmlns:a16="http://schemas.microsoft.com/office/drawing/2014/main" id="{B3031C45-8363-5740-B9DE-26BF611628DC}"/>
              </a:ext>
            </a:extLst>
          </p:cNvPr>
          <p:cNvSpPr>
            <a:spLocks noGrp="1"/>
          </p:cNvSpPr>
          <p:nvPr>
            <p:ph type="body" sz="quarter" idx="17" hasCustomPrompt="1"/>
          </p:nvPr>
        </p:nvSpPr>
        <p:spPr>
          <a:xfrm>
            <a:off x="6708776" y="620713"/>
            <a:ext cx="4248150" cy="5616574"/>
          </a:xfrm>
          <a:prstGeom prst="rect">
            <a:avLst/>
          </a:prstGeom>
        </p:spPr>
        <p:txBody>
          <a:bodyPr anchor="t"/>
          <a:lstStyle>
            <a:lvl1pPr marL="342900" indent="-342900">
              <a:buFont typeface="Arial" panose="020B0604020202020204" pitchFamily="34" charset="0"/>
              <a:buChar char="•"/>
              <a:defRPr sz="2000" b="1" i="0" baseline="0">
                <a:solidFill>
                  <a:schemeClr val="bg1"/>
                </a:solidFill>
                <a:latin typeface="+mn-lt"/>
              </a:defRPr>
            </a:lvl1pPr>
            <a:lvl2pPr>
              <a:defRPr lang="de-DE" sz="2000" b="1" i="0" kern="1200" baseline="0" dirty="0">
                <a:solidFill>
                  <a:schemeClr val="bg1"/>
                </a:solidFill>
                <a:latin typeface="+mn-lt"/>
                <a:ea typeface="+mn-ea"/>
                <a:cs typeface="+mn-cs"/>
              </a:defRPr>
            </a:lvl2pPr>
            <a:lvl3pPr>
              <a:defRPr lang="de-DE" sz="2000" b="1"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1"/>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endParaRPr lang="de-DE" dirty="0"/>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endParaRPr lang="de-DE" dirty="0"/>
          </a:p>
          <a:p>
            <a:pPr lvl="0"/>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endParaRPr lang="de-DE" dirty="0"/>
          </a:p>
          <a:p>
            <a:pPr lvl="0"/>
            <a:r>
              <a:rPr lang="de-DE" dirty="0" err="1"/>
              <a:t>Pellentesque</a:t>
            </a:r>
            <a:r>
              <a:rPr lang="de-DE" dirty="0"/>
              <a:t> </a:t>
            </a:r>
            <a:r>
              <a:rPr lang="de-DE" dirty="0" err="1"/>
              <a:t>eupretium</a:t>
            </a:r>
            <a:r>
              <a:rPr lang="de-DE" dirty="0"/>
              <a:t> </a:t>
            </a:r>
            <a:r>
              <a:rPr lang="de-DE" dirty="0" err="1"/>
              <a:t>quis</a:t>
            </a:r>
            <a:r>
              <a:rPr lang="de-DE" dirty="0"/>
              <a:t> </a:t>
            </a:r>
            <a:r>
              <a:rPr lang="de-DE" dirty="0" err="1"/>
              <a:t>sem</a:t>
            </a:r>
            <a:endParaRPr lang="de-DE" dirty="0"/>
          </a:p>
          <a:p>
            <a:pPr lvl="0"/>
            <a:r>
              <a:rPr lang="de-DE" dirty="0" err="1"/>
              <a:t>Nulla</a:t>
            </a:r>
            <a:r>
              <a:rPr lang="de-DE" dirty="0"/>
              <a:t> </a:t>
            </a:r>
            <a:r>
              <a:rPr lang="de-DE" dirty="0" err="1"/>
              <a:t>consequat</a:t>
            </a:r>
            <a:r>
              <a:rPr lang="de-DE" dirty="0"/>
              <a:t> </a:t>
            </a:r>
            <a:r>
              <a:rPr lang="de-DE" dirty="0" err="1"/>
              <a:t>massa</a:t>
            </a:r>
            <a:r>
              <a:rPr lang="de-DE" dirty="0"/>
              <a:t> </a:t>
            </a:r>
          </a:p>
          <a:p>
            <a:pPr lvl="0"/>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p>
          <a:p>
            <a:pPr lvl="0"/>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endParaRPr lang="de-DE" dirty="0"/>
          </a:p>
          <a:p>
            <a:pPr lvl="0"/>
            <a:r>
              <a:rPr lang="de-DE" dirty="0" err="1"/>
              <a:t>Vivamus</a:t>
            </a:r>
            <a:r>
              <a:rPr lang="de-DE" dirty="0"/>
              <a:t> </a:t>
            </a:r>
            <a:r>
              <a:rPr lang="de-DE" dirty="0" err="1"/>
              <a:t>elementum</a:t>
            </a:r>
            <a:r>
              <a:rPr lang="de-DE" dirty="0"/>
              <a:t> </a:t>
            </a:r>
            <a:r>
              <a:rPr lang="de-DE" dirty="0" err="1"/>
              <a:t>semper</a:t>
            </a:r>
            <a:r>
              <a:rPr lang="de-DE" dirty="0"/>
              <a:t> </a:t>
            </a:r>
          </a:p>
        </p:txBody>
      </p:sp>
      <p:pic>
        <p:nvPicPr>
          <p:cNvPr id="9" name="Picture 8" descr="A close up of a sign&#10;&#10;Description automatically generated">
            <a:extLst>
              <a:ext uri="{FF2B5EF4-FFF2-40B4-BE49-F238E27FC236}">
                <a16:creationId xmlns="" xmlns:a16="http://schemas.microsoft.com/office/drawing/2014/main" id="{FDF23653-BC3A-4471-ACB9-5C42DFF6B7D4}"/>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91897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8_Image_and_Text">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6111234" y="-1"/>
            <a:ext cx="6096000" cy="6858000"/>
          </a:xfrm>
          <a:prstGeom prst="rect">
            <a:avLst/>
          </a:prstGeom>
        </p:spPr>
      </p:pic>
      <p:pic>
        <p:nvPicPr>
          <p:cNvPr id="8" name="Grafik 7">
            <a:extLst>
              <a:ext uri="{FF2B5EF4-FFF2-40B4-BE49-F238E27FC236}">
                <a16:creationId xmlns="" xmlns:a16="http://schemas.microsoft.com/office/drawing/2014/main" id="{F9951689-E251-594E-A425-D90FB8D1C26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3"/>
            <a:ext cx="4427786"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 xmlns:a16="http://schemas.microsoft.com/office/drawing/2014/main" id="{5F6F96AE-C095-2447-BF96-13671B3233DE}"/>
              </a:ext>
            </a:extLst>
          </p:cNvPr>
          <p:cNvSpPr>
            <a:spLocks noGrp="1"/>
          </p:cNvSpPr>
          <p:nvPr>
            <p:ph type="body" sz="quarter" idx="13" hasCustomPrompt="1"/>
          </p:nvPr>
        </p:nvSpPr>
        <p:spPr>
          <a:xfrm>
            <a:off x="623887" y="2139695"/>
            <a:ext cx="4427785" cy="4097592"/>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a:t>Parturient montes, nascetur ridiculus mus. Donec quam felis, </a:t>
            </a:r>
          </a:p>
          <a:p>
            <a:pPr lvl="0"/>
            <a:r>
              <a:rPr lang="de-DE" dirty="0"/>
              <a:t>Ultricies nec, pellentesque eu, pretium quis, sem.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11" name="Textplatzhalter 13">
            <a:extLst>
              <a:ext uri="{FF2B5EF4-FFF2-40B4-BE49-F238E27FC236}">
                <a16:creationId xmlns="" xmlns:a16="http://schemas.microsoft.com/office/drawing/2014/main" id="{B3031C45-8363-5740-B9DE-26BF611628DC}"/>
              </a:ext>
            </a:extLst>
          </p:cNvPr>
          <p:cNvSpPr>
            <a:spLocks noGrp="1"/>
          </p:cNvSpPr>
          <p:nvPr>
            <p:ph type="body" sz="quarter" idx="17" hasCustomPrompt="1"/>
          </p:nvPr>
        </p:nvSpPr>
        <p:spPr>
          <a:xfrm>
            <a:off x="6708776" y="620713"/>
            <a:ext cx="4248150" cy="5616574"/>
          </a:xfrm>
          <a:prstGeom prst="rect">
            <a:avLst/>
          </a:prstGeom>
        </p:spPr>
        <p:txBody>
          <a:bodyPr anchor="t"/>
          <a:lstStyle>
            <a:lvl1pPr marL="342900" indent="-342900">
              <a:buFont typeface="Arial" panose="020B0604020202020204" pitchFamily="34" charset="0"/>
              <a:buChar char="•"/>
              <a:defRPr sz="2000" b="1" i="0" baseline="0">
                <a:solidFill>
                  <a:schemeClr val="bg1"/>
                </a:solidFill>
                <a:latin typeface="+mn-lt"/>
              </a:defRPr>
            </a:lvl1pPr>
            <a:lvl2pPr>
              <a:defRPr lang="de-DE" sz="2000" b="1" i="0" kern="1200" baseline="0" dirty="0">
                <a:solidFill>
                  <a:schemeClr val="bg1"/>
                </a:solidFill>
                <a:latin typeface="+mn-lt"/>
                <a:ea typeface="+mn-ea"/>
                <a:cs typeface="+mn-cs"/>
              </a:defRPr>
            </a:lvl2pPr>
            <a:lvl3pPr>
              <a:defRPr lang="de-DE" sz="2000" b="1"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1"/>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endParaRPr lang="de-DE" dirty="0"/>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endParaRPr lang="de-DE" dirty="0"/>
          </a:p>
          <a:p>
            <a:pPr lvl="0"/>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endParaRPr lang="de-DE" dirty="0"/>
          </a:p>
          <a:p>
            <a:pPr lvl="0"/>
            <a:r>
              <a:rPr lang="de-DE" dirty="0" err="1"/>
              <a:t>Pellentesque</a:t>
            </a:r>
            <a:r>
              <a:rPr lang="de-DE" dirty="0"/>
              <a:t> </a:t>
            </a:r>
            <a:r>
              <a:rPr lang="de-DE" dirty="0" err="1"/>
              <a:t>eupretium</a:t>
            </a:r>
            <a:r>
              <a:rPr lang="de-DE" dirty="0"/>
              <a:t> </a:t>
            </a:r>
            <a:r>
              <a:rPr lang="de-DE" dirty="0" err="1"/>
              <a:t>quis</a:t>
            </a:r>
            <a:r>
              <a:rPr lang="de-DE" dirty="0"/>
              <a:t> </a:t>
            </a:r>
            <a:r>
              <a:rPr lang="de-DE" dirty="0" err="1"/>
              <a:t>sem</a:t>
            </a:r>
            <a:endParaRPr lang="de-DE" dirty="0"/>
          </a:p>
          <a:p>
            <a:pPr lvl="0"/>
            <a:r>
              <a:rPr lang="de-DE" dirty="0" err="1"/>
              <a:t>Nulla</a:t>
            </a:r>
            <a:r>
              <a:rPr lang="de-DE" dirty="0"/>
              <a:t> </a:t>
            </a:r>
            <a:r>
              <a:rPr lang="de-DE" dirty="0" err="1"/>
              <a:t>consequat</a:t>
            </a:r>
            <a:r>
              <a:rPr lang="de-DE" dirty="0"/>
              <a:t> </a:t>
            </a:r>
            <a:r>
              <a:rPr lang="de-DE" dirty="0" err="1"/>
              <a:t>massa</a:t>
            </a:r>
            <a:r>
              <a:rPr lang="de-DE" dirty="0"/>
              <a:t> </a:t>
            </a:r>
          </a:p>
          <a:p>
            <a:pPr lvl="0"/>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p>
          <a:p>
            <a:pPr lvl="0"/>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endParaRPr lang="de-DE" dirty="0"/>
          </a:p>
          <a:p>
            <a:pPr lvl="0"/>
            <a:r>
              <a:rPr lang="de-DE" dirty="0" err="1"/>
              <a:t>Vivamus</a:t>
            </a:r>
            <a:r>
              <a:rPr lang="de-DE" dirty="0"/>
              <a:t> </a:t>
            </a:r>
            <a:r>
              <a:rPr lang="de-DE" dirty="0" err="1"/>
              <a:t>elementum</a:t>
            </a:r>
            <a:r>
              <a:rPr lang="de-DE" dirty="0"/>
              <a:t> </a:t>
            </a:r>
            <a:r>
              <a:rPr lang="de-DE" dirty="0" err="1"/>
              <a:t>semper</a:t>
            </a:r>
            <a:r>
              <a:rPr lang="de-DE" dirty="0"/>
              <a:t> </a:t>
            </a:r>
          </a:p>
        </p:txBody>
      </p:sp>
      <p:pic>
        <p:nvPicPr>
          <p:cNvPr id="9" name="Picture 8" descr="A close up of a sign&#10;&#10;Description automatically generated">
            <a:extLst>
              <a:ext uri="{FF2B5EF4-FFF2-40B4-BE49-F238E27FC236}">
                <a16:creationId xmlns="" xmlns:a16="http://schemas.microsoft.com/office/drawing/2014/main" id="{DEFA5A2C-7590-42D2-AA7C-95C1AFA4EA1A}"/>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41976407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9_Image_and_Text">
    <p:spTree>
      <p:nvGrpSpPr>
        <p:cNvPr id="1" name=""/>
        <p:cNvGrpSpPr/>
        <p:nvPr/>
      </p:nvGrpSpPr>
      <p:grpSpPr>
        <a:xfrm>
          <a:off x="0" y="0"/>
          <a:ext cx="0" cy="0"/>
          <a:chOff x="0" y="0"/>
          <a:chExt cx="0" cy="0"/>
        </a:xfrm>
      </p:grpSpPr>
      <p:pic>
        <p:nvPicPr>
          <p:cNvPr id="7" name="Grafik 6" descr="Ein Bild, das draußen, groß, Schnee, Gebäude enthält.&#10;&#10;Automatisch generierte Beschreibung">
            <a:extLst>
              <a:ext uri="{FF2B5EF4-FFF2-40B4-BE49-F238E27FC236}">
                <a16:creationId xmlns=""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992086"/>
            <a:ext cx="12207234" cy="4865913"/>
          </a:xfrm>
          <a:prstGeom prst="rect">
            <a:avLst/>
          </a:prstGeom>
        </p:spPr>
      </p:pic>
      <p:pic>
        <p:nvPicPr>
          <p:cNvPr id="8" name="Grafik 7">
            <a:extLst>
              <a:ext uri="{FF2B5EF4-FFF2-40B4-BE49-F238E27FC236}">
                <a16:creationId xmlns="" xmlns:a16="http://schemas.microsoft.com/office/drawing/2014/main" id="{3F86AF18-20DD-A542-83EF-A0A6077846B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Textplatzhalter 13">
            <a:extLst>
              <a:ext uri="{FF2B5EF4-FFF2-40B4-BE49-F238E27FC236}">
                <a16:creationId xmlns="" xmlns:a16="http://schemas.microsoft.com/office/drawing/2014/main" id="{5F6F96AE-C095-2447-BF96-13671B3233DE}"/>
              </a:ext>
            </a:extLst>
          </p:cNvPr>
          <p:cNvSpPr>
            <a:spLocks noGrp="1"/>
          </p:cNvSpPr>
          <p:nvPr>
            <p:ph type="body" sz="quarter" idx="13" hasCustomPrompt="1"/>
          </p:nvPr>
        </p:nvSpPr>
        <p:spPr>
          <a:xfrm>
            <a:off x="623887" y="2139695"/>
            <a:ext cx="4427785" cy="4097592"/>
          </a:xfrm>
          <a:prstGeom prst="rect">
            <a:avLst/>
          </a:prstGeom>
        </p:spPr>
        <p:txBody>
          <a:bodyPr anchor="t"/>
          <a:lstStyle>
            <a:lvl1pPr marL="342900" indent="-342900">
              <a:buFont typeface="Arial" panose="020B0604020202020204" pitchFamily="34" charset="0"/>
              <a:buChar char="•"/>
              <a:defRPr sz="2000" b="0" i="0" baseline="0">
                <a:solidFill>
                  <a:schemeClr val="bg1"/>
                </a:solidFill>
                <a:latin typeface="+mn-lt"/>
              </a:defRPr>
            </a:lvl1pPr>
            <a:lvl2pPr>
              <a:defRPr lang="de-DE" sz="2000" b="0" i="0" kern="1200" baseline="0" dirty="0">
                <a:solidFill>
                  <a:schemeClr val="bg1"/>
                </a:solidFill>
                <a:latin typeface="+mn-lt"/>
                <a:ea typeface="+mn-ea"/>
                <a:cs typeface="+mn-cs"/>
              </a:defRPr>
            </a:lvl2pPr>
            <a:lvl3pPr>
              <a:defRPr lang="de-DE" sz="2000" b="0"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9" name="Textplatzhalter 13">
            <a:extLst>
              <a:ext uri="{FF2B5EF4-FFF2-40B4-BE49-F238E27FC236}">
                <a16:creationId xmlns="" xmlns:a16="http://schemas.microsoft.com/office/drawing/2014/main" id="{064D1A0F-06AE-9149-A8E3-25726EBB70C5}"/>
              </a:ext>
            </a:extLst>
          </p:cNvPr>
          <p:cNvSpPr>
            <a:spLocks noGrp="1"/>
          </p:cNvSpPr>
          <p:nvPr>
            <p:ph type="body" sz="quarter" idx="16" hasCustomPrompt="1"/>
          </p:nvPr>
        </p:nvSpPr>
        <p:spPr>
          <a:xfrm>
            <a:off x="6714444" y="2139695"/>
            <a:ext cx="4242481" cy="4097592"/>
          </a:xfrm>
          <a:prstGeom prst="rect">
            <a:avLst/>
          </a:prstGeom>
        </p:spPr>
        <p:txBody>
          <a:bodyPr anchor="t"/>
          <a:lstStyle>
            <a:lvl1pPr marL="342900" indent="-342900">
              <a:buFont typeface="Arial" panose="020B0604020202020204" pitchFamily="34" charset="0"/>
              <a:buChar char="•"/>
              <a:defRPr sz="2000" b="0" i="0" baseline="0">
                <a:solidFill>
                  <a:schemeClr val="bg1"/>
                </a:solidFill>
                <a:latin typeface="+mn-lt"/>
              </a:defRPr>
            </a:lvl1pPr>
            <a:lvl2pPr>
              <a:defRPr lang="de-DE" sz="2000" b="0" i="0" kern="1200" baseline="0" dirty="0">
                <a:solidFill>
                  <a:schemeClr val="bg1"/>
                </a:solidFill>
                <a:latin typeface="+mn-lt"/>
                <a:ea typeface="+mn-ea"/>
                <a:cs typeface="+mn-cs"/>
              </a:defRPr>
            </a:lvl2pPr>
            <a:lvl3pPr>
              <a:defRPr lang="de-DE" sz="2000" b="0"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12" name="Textplatzhalter 12">
            <a:extLst>
              <a:ext uri="{FF2B5EF4-FFF2-40B4-BE49-F238E27FC236}">
                <a16:creationId xmlns="" xmlns:a16="http://schemas.microsoft.com/office/drawing/2014/main" id="{8728B484-D51B-3342-A06A-ED49BD050A7E}"/>
              </a:ext>
            </a:extLst>
          </p:cNvPr>
          <p:cNvSpPr>
            <a:spLocks noGrp="1"/>
          </p:cNvSpPr>
          <p:nvPr>
            <p:ph type="body" sz="quarter" idx="15" hasCustomPrompt="1"/>
          </p:nvPr>
        </p:nvSpPr>
        <p:spPr>
          <a:xfrm>
            <a:off x="623888" y="620713"/>
            <a:ext cx="10326066"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pic>
        <p:nvPicPr>
          <p:cNvPr id="11" name="Picture 10" descr="A close up of a sign&#10;&#10;Description automatically generated">
            <a:extLst>
              <a:ext uri="{FF2B5EF4-FFF2-40B4-BE49-F238E27FC236}">
                <a16:creationId xmlns="" xmlns:a16="http://schemas.microsoft.com/office/drawing/2014/main" id="{53B0064F-261C-4CA5-BEEF-B4FB0E467896}"/>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6005003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0_Image_and_Text">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992086"/>
            <a:ext cx="12186116" cy="4865913"/>
          </a:xfrm>
          <a:prstGeom prst="rect">
            <a:avLst/>
          </a:prstGeom>
        </p:spPr>
      </p:pic>
      <p:pic>
        <p:nvPicPr>
          <p:cNvPr id="8" name="Grafik 7">
            <a:extLst>
              <a:ext uri="{FF2B5EF4-FFF2-40B4-BE49-F238E27FC236}">
                <a16:creationId xmlns="" xmlns:a16="http://schemas.microsoft.com/office/drawing/2014/main" id="{E606151B-85F7-0246-8300-80C80E8920E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Textplatzhalter 13">
            <a:extLst>
              <a:ext uri="{FF2B5EF4-FFF2-40B4-BE49-F238E27FC236}">
                <a16:creationId xmlns="" xmlns:a16="http://schemas.microsoft.com/office/drawing/2014/main" id="{5F6F96AE-C095-2447-BF96-13671B3233DE}"/>
              </a:ext>
            </a:extLst>
          </p:cNvPr>
          <p:cNvSpPr>
            <a:spLocks noGrp="1"/>
          </p:cNvSpPr>
          <p:nvPr>
            <p:ph type="body" sz="quarter" idx="13" hasCustomPrompt="1"/>
          </p:nvPr>
        </p:nvSpPr>
        <p:spPr>
          <a:xfrm>
            <a:off x="623887" y="2139695"/>
            <a:ext cx="4427785" cy="4097592"/>
          </a:xfrm>
          <a:prstGeom prst="rect">
            <a:avLst/>
          </a:prstGeom>
        </p:spPr>
        <p:txBody>
          <a:bodyPr anchor="t"/>
          <a:lstStyle>
            <a:lvl1pPr marL="342900" indent="-342900">
              <a:buFont typeface="Arial" panose="020B0604020202020204" pitchFamily="34" charset="0"/>
              <a:buChar char="•"/>
              <a:defRPr sz="2000" b="0" i="0" baseline="0">
                <a:solidFill>
                  <a:schemeClr val="bg1"/>
                </a:solidFill>
                <a:latin typeface="+mn-lt"/>
              </a:defRPr>
            </a:lvl1pPr>
            <a:lvl2pPr>
              <a:defRPr lang="de-DE" sz="2000" b="0" i="0" kern="1200" baseline="0" dirty="0">
                <a:solidFill>
                  <a:schemeClr val="bg1"/>
                </a:solidFill>
                <a:latin typeface="+mn-lt"/>
                <a:ea typeface="+mn-ea"/>
                <a:cs typeface="+mn-cs"/>
              </a:defRPr>
            </a:lvl2pPr>
            <a:lvl3pPr>
              <a:defRPr lang="de-DE" sz="2000" b="0"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9" name="Textplatzhalter 13">
            <a:extLst>
              <a:ext uri="{FF2B5EF4-FFF2-40B4-BE49-F238E27FC236}">
                <a16:creationId xmlns="" xmlns:a16="http://schemas.microsoft.com/office/drawing/2014/main" id="{064D1A0F-06AE-9149-A8E3-25726EBB70C5}"/>
              </a:ext>
            </a:extLst>
          </p:cNvPr>
          <p:cNvSpPr>
            <a:spLocks noGrp="1"/>
          </p:cNvSpPr>
          <p:nvPr>
            <p:ph type="body" sz="quarter" idx="16" hasCustomPrompt="1"/>
          </p:nvPr>
        </p:nvSpPr>
        <p:spPr>
          <a:xfrm>
            <a:off x="6714444" y="2139695"/>
            <a:ext cx="4242481" cy="4097592"/>
          </a:xfrm>
          <a:prstGeom prst="rect">
            <a:avLst/>
          </a:prstGeom>
        </p:spPr>
        <p:txBody>
          <a:bodyPr anchor="t"/>
          <a:lstStyle>
            <a:lvl1pPr marL="342900" indent="-342900">
              <a:buFont typeface="Arial" panose="020B0604020202020204" pitchFamily="34" charset="0"/>
              <a:buChar char="•"/>
              <a:defRPr sz="2000" b="0" i="0" baseline="0">
                <a:solidFill>
                  <a:schemeClr val="bg1"/>
                </a:solidFill>
                <a:latin typeface="+mn-lt"/>
              </a:defRPr>
            </a:lvl1pPr>
            <a:lvl2pPr>
              <a:defRPr lang="de-DE" sz="2000" b="0" i="0" kern="1200" baseline="0" dirty="0">
                <a:solidFill>
                  <a:schemeClr val="bg1"/>
                </a:solidFill>
                <a:latin typeface="+mn-lt"/>
                <a:ea typeface="+mn-ea"/>
                <a:cs typeface="+mn-cs"/>
              </a:defRPr>
            </a:lvl2pPr>
            <a:lvl3pPr>
              <a:defRPr lang="de-DE" sz="2000" b="0"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12" name="Textplatzhalter 12">
            <a:extLst>
              <a:ext uri="{FF2B5EF4-FFF2-40B4-BE49-F238E27FC236}">
                <a16:creationId xmlns="" xmlns:a16="http://schemas.microsoft.com/office/drawing/2014/main" id="{8728B484-D51B-3342-A06A-ED49BD050A7E}"/>
              </a:ext>
            </a:extLst>
          </p:cNvPr>
          <p:cNvSpPr>
            <a:spLocks noGrp="1"/>
          </p:cNvSpPr>
          <p:nvPr>
            <p:ph type="body" sz="quarter" idx="15" hasCustomPrompt="1"/>
          </p:nvPr>
        </p:nvSpPr>
        <p:spPr>
          <a:xfrm>
            <a:off x="623888" y="620713"/>
            <a:ext cx="10326066" cy="1223961"/>
          </a:xfrm>
          <a:prstGeom prst="rect">
            <a:avLst/>
          </a:prstGeom>
        </p:spPr>
        <p:txBody>
          <a:bodyPr anchor="b"/>
          <a:lstStyle>
            <a:lvl1pPr>
              <a:defRPr sz="4000" b="1" i="0" baseline="0">
                <a:solidFill>
                  <a:schemeClr val="tx1"/>
                </a:solidFill>
                <a:latin typeface="+mj-lt"/>
              </a:defRPr>
            </a:lvl1pPr>
          </a:lstStyle>
          <a:p>
            <a:pPr lvl="0"/>
            <a:r>
              <a:rPr lang="de-DE" dirty="0"/>
              <a:t>Title Headline</a:t>
            </a:r>
          </a:p>
        </p:txBody>
      </p:sp>
      <p:pic>
        <p:nvPicPr>
          <p:cNvPr id="13" name="Picture 12" descr="A close up of a sign&#10;&#10;Description automatically generated">
            <a:extLst>
              <a:ext uri="{FF2B5EF4-FFF2-40B4-BE49-F238E27FC236}">
                <a16:creationId xmlns="" xmlns:a16="http://schemas.microsoft.com/office/drawing/2014/main" id="{2A9E4D95-3805-4AE4-B7A7-9268D4BAE11B}"/>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699080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1_Image_and_Diagram">
    <p:spTree>
      <p:nvGrpSpPr>
        <p:cNvPr id="1" name=""/>
        <p:cNvGrpSpPr/>
        <p:nvPr/>
      </p:nvGrpSpPr>
      <p:grpSpPr>
        <a:xfrm>
          <a:off x="0" y="0"/>
          <a:ext cx="0" cy="0"/>
          <a:chOff x="0" y="0"/>
          <a:chExt cx="0" cy="0"/>
        </a:xfrm>
      </p:grpSpPr>
      <p:pic>
        <p:nvPicPr>
          <p:cNvPr id="7" name="Grafik 6" descr="Ein Bild, das draußen, groß, Schnee, Gebäude enthält.&#10;&#10;Automatisch generierte Beschreibung">
            <a:extLst>
              <a:ext uri="{FF2B5EF4-FFF2-40B4-BE49-F238E27FC236}">
                <a16:creationId xmlns=""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096000" cy="6858000"/>
          </a:xfrm>
          <a:prstGeom prst="rect">
            <a:avLst/>
          </a:prstGeom>
        </p:spPr>
      </p:pic>
      <p:pic>
        <p:nvPicPr>
          <p:cNvPr id="8" name="Grafik 7">
            <a:extLst>
              <a:ext uri="{FF2B5EF4-FFF2-40B4-BE49-F238E27FC236}">
                <a16:creationId xmlns="" xmlns:a16="http://schemas.microsoft.com/office/drawing/2014/main" id="{CE2AAD37-A4DF-374F-9359-F713FCBD5F3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708775" y="620713"/>
            <a:ext cx="4248150"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 xmlns:a16="http://schemas.microsoft.com/office/drawing/2014/main" id="{5F6F96AE-C095-2447-BF96-13671B3233DE}"/>
              </a:ext>
            </a:extLst>
          </p:cNvPr>
          <p:cNvSpPr>
            <a:spLocks noGrp="1"/>
          </p:cNvSpPr>
          <p:nvPr>
            <p:ph type="body" sz="quarter" idx="13" hasCustomPrompt="1"/>
          </p:nvPr>
        </p:nvSpPr>
        <p:spPr>
          <a:xfrm>
            <a:off x="6708775" y="2139695"/>
            <a:ext cx="4235296" cy="4097592"/>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14" name="Diagrammplatzhalter 13">
            <a:extLst>
              <a:ext uri="{FF2B5EF4-FFF2-40B4-BE49-F238E27FC236}">
                <a16:creationId xmlns="" xmlns:a16="http://schemas.microsoft.com/office/drawing/2014/main" id="{EF252D80-9DEB-0745-B202-C2C6E8DBC55D}"/>
              </a:ext>
            </a:extLst>
          </p:cNvPr>
          <p:cNvSpPr>
            <a:spLocks noGrp="1"/>
          </p:cNvSpPr>
          <p:nvPr>
            <p:ph type="chart" sz="quarter" idx="17"/>
          </p:nvPr>
        </p:nvSpPr>
        <p:spPr>
          <a:xfrm>
            <a:off x="623888" y="620713"/>
            <a:ext cx="4860925" cy="5616574"/>
          </a:xfrm>
          <a:prstGeom prst="rect">
            <a:avLst/>
          </a:prstGeom>
        </p:spPr>
        <p:txBody>
          <a:bodyPr/>
          <a:lstStyle/>
          <a:p>
            <a:endParaRPr lang="de-DE" dirty="0"/>
          </a:p>
        </p:txBody>
      </p:sp>
    </p:spTree>
    <p:extLst>
      <p:ext uri="{BB962C8B-B14F-4D97-AF65-F5344CB8AC3E}">
        <p14:creationId xmlns:p14="http://schemas.microsoft.com/office/powerpoint/2010/main" val="33119395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2_Image_and_Diagram">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6096000" cy="6857998"/>
          </a:xfrm>
          <a:prstGeom prst="rect">
            <a:avLst/>
          </a:prstGeom>
        </p:spPr>
      </p:pic>
      <p:pic>
        <p:nvPicPr>
          <p:cNvPr id="8" name="Grafik 7">
            <a:extLst>
              <a:ext uri="{FF2B5EF4-FFF2-40B4-BE49-F238E27FC236}">
                <a16:creationId xmlns="" xmlns:a16="http://schemas.microsoft.com/office/drawing/2014/main" id="{B5F3B5AB-955C-9645-89B6-C56FB279936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708775" y="620713"/>
            <a:ext cx="4248150"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4" name="Diagrammplatzhalter 13">
            <a:extLst>
              <a:ext uri="{FF2B5EF4-FFF2-40B4-BE49-F238E27FC236}">
                <a16:creationId xmlns="" xmlns:a16="http://schemas.microsoft.com/office/drawing/2014/main" id="{EF252D80-9DEB-0745-B202-C2C6E8DBC55D}"/>
              </a:ext>
            </a:extLst>
          </p:cNvPr>
          <p:cNvSpPr>
            <a:spLocks noGrp="1"/>
          </p:cNvSpPr>
          <p:nvPr>
            <p:ph type="chart" sz="quarter" idx="17"/>
          </p:nvPr>
        </p:nvSpPr>
        <p:spPr>
          <a:xfrm>
            <a:off x="623888" y="620713"/>
            <a:ext cx="4860925" cy="5616574"/>
          </a:xfrm>
          <a:prstGeom prst="rect">
            <a:avLst/>
          </a:prstGeom>
        </p:spPr>
        <p:txBody>
          <a:bodyPr/>
          <a:lstStyle/>
          <a:p>
            <a:endParaRPr lang="de-DE" dirty="0"/>
          </a:p>
        </p:txBody>
      </p:sp>
      <p:sp>
        <p:nvSpPr>
          <p:cNvPr id="9" name="Textplatzhalter 13">
            <a:extLst>
              <a:ext uri="{FF2B5EF4-FFF2-40B4-BE49-F238E27FC236}">
                <a16:creationId xmlns="" xmlns:a16="http://schemas.microsoft.com/office/drawing/2014/main" id="{E2305140-9C5B-4B39-B302-AB0CEB07B502}"/>
              </a:ext>
            </a:extLst>
          </p:cNvPr>
          <p:cNvSpPr>
            <a:spLocks noGrp="1"/>
          </p:cNvSpPr>
          <p:nvPr>
            <p:ph type="body" sz="quarter" idx="13" hasCustomPrompt="1"/>
          </p:nvPr>
        </p:nvSpPr>
        <p:spPr>
          <a:xfrm>
            <a:off x="6708775" y="2139695"/>
            <a:ext cx="4235296" cy="4097592"/>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713118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3_Image_and_Diagram">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47C45BFA-7B4D-AF4F-A019-6949B940B9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8" name="Grafik 7">
            <a:extLst>
              <a:ext uri="{FF2B5EF4-FFF2-40B4-BE49-F238E27FC236}">
                <a16:creationId xmlns="" xmlns:a16="http://schemas.microsoft.com/office/drawing/2014/main" id="{56F0058C-CDDC-7549-A6FE-1D507D32CB3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2301" y="620712"/>
            <a:ext cx="4860925"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10" name="Textplatzhalter 13">
            <a:extLst>
              <a:ext uri="{FF2B5EF4-FFF2-40B4-BE49-F238E27FC236}">
                <a16:creationId xmlns="" xmlns:a16="http://schemas.microsoft.com/office/drawing/2014/main" id="{5F6F96AE-C095-2447-BF96-13671B3233DE}"/>
              </a:ext>
            </a:extLst>
          </p:cNvPr>
          <p:cNvSpPr>
            <a:spLocks noGrp="1"/>
          </p:cNvSpPr>
          <p:nvPr>
            <p:ph type="body" sz="quarter" idx="13" hasCustomPrompt="1"/>
          </p:nvPr>
        </p:nvSpPr>
        <p:spPr>
          <a:xfrm>
            <a:off x="623888" y="2783522"/>
            <a:ext cx="4860926"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p:txBody>
      </p:sp>
      <p:sp>
        <p:nvSpPr>
          <p:cNvPr id="3" name="Diagrammplatzhalter 2">
            <a:extLst>
              <a:ext uri="{FF2B5EF4-FFF2-40B4-BE49-F238E27FC236}">
                <a16:creationId xmlns="" xmlns:a16="http://schemas.microsoft.com/office/drawing/2014/main" id="{97DC9287-A930-EE45-8AE3-0F67AA1A2FEE}"/>
              </a:ext>
            </a:extLst>
          </p:cNvPr>
          <p:cNvSpPr>
            <a:spLocks noGrp="1"/>
          </p:cNvSpPr>
          <p:nvPr>
            <p:ph type="chart" sz="quarter" idx="17"/>
          </p:nvPr>
        </p:nvSpPr>
        <p:spPr>
          <a:xfrm>
            <a:off x="6105527" y="620713"/>
            <a:ext cx="4851398" cy="5616574"/>
          </a:xfrm>
          <a:prstGeom prst="rect">
            <a:avLst/>
          </a:prstGeom>
        </p:spPr>
        <p:txBody>
          <a:bodyPr/>
          <a:lstStyle/>
          <a:p>
            <a:endParaRPr lang="de-DE"/>
          </a:p>
        </p:txBody>
      </p:sp>
    </p:spTree>
    <p:extLst>
      <p:ext uri="{BB962C8B-B14F-4D97-AF65-F5344CB8AC3E}">
        <p14:creationId xmlns:p14="http://schemas.microsoft.com/office/powerpoint/2010/main" val="157856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itle or Final Slide">
    <p:spTree>
      <p:nvGrpSpPr>
        <p:cNvPr id="1" name=""/>
        <p:cNvGrpSpPr/>
        <p:nvPr/>
      </p:nvGrpSpPr>
      <p:grpSpPr>
        <a:xfrm>
          <a:off x="0" y="0"/>
          <a:ext cx="0" cy="0"/>
          <a:chOff x="0" y="0"/>
          <a:chExt cx="0" cy="0"/>
        </a:xfrm>
      </p:grpSpPr>
      <p:pic>
        <p:nvPicPr>
          <p:cNvPr id="3" name="Grafik 2" descr="Ein Bild, das draußen, Skifahren, Schnee, Hügel enthält.&#10;&#10;Automatisch generierte Beschreibung">
            <a:extLst>
              <a:ext uri="{FF2B5EF4-FFF2-40B4-BE49-F238E27FC236}">
                <a16:creationId xmlns="" xmlns:a16="http://schemas.microsoft.com/office/drawing/2014/main" id="{EFAE1068-C122-A743-9027-D37FE954D0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6" cy="6861313"/>
          </a:xfrm>
          <a:prstGeom prst="rect">
            <a:avLst/>
          </a:prstGeom>
        </p:spPr>
      </p:pic>
      <p:pic>
        <p:nvPicPr>
          <p:cNvPr id="6" name="Grafik 5">
            <a:extLst>
              <a:ext uri="{FF2B5EF4-FFF2-40B4-BE49-F238E27FC236}">
                <a16:creationId xmlns="" xmlns:a16="http://schemas.microsoft.com/office/drawing/2014/main" id="{01A13DBF-7682-9841-81D3-2BA6612D903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Textplatzhalter 12">
            <a:extLst>
              <a:ext uri="{FF2B5EF4-FFF2-40B4-BE49-F238E27FC236}">
                <a16:creationId xmlns="" xmlns:a16="http://schemas.microsoft.com/office/drawing/2014/main" id="{020DBE95-DDFF-1D43-B484-474AAF5E9AC9}"/>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 xmlns:a16="http://schemas.microsoft.com/office/drawing/2014/main" id="{D21FE643-6A05-4E4B-A845-E17A60CDD218}"/>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1544845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4_Image_and_Diagram">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47C45BFA-7B4D-AF4F-A019-6949B940B9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8" name="Grafik 7">
            <a:extLst>
              <a:ext uri="{FF2B5EF4-FFF2-40B4-BE49-F238E27FC236}">
                <a16:creationId xmlns="" xmlns:a16="http://schemas.microsoft.com/office/drawing/2014/main" id="{025413D0-15BB-3541-A3F9-60BE0C9D1FD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2301" y="620712"/>
            <a:ext cx="4860925"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10" name="Textplatzhalter 13">
            <a:extLst>
              <a:ext uri="{FF2B5EF4-FFF2-40B4-BE49-F238E27FC236}">
                <a16:creationId xmlns="" xmlns:a16="http://schemas.microsoft.com/office/drawing/2014/main" id="{5F6F96AE-C095-2447-BF96-13671B3233DE}"/>
              </a:ext>
            </a:extLst>
          </p:cNvPr>
          <p:cNvSpPr>
            <a:spLocks noGrp="1"/>
          </p:cNvSpPr>
          <p:nvPr>
            <p:ph type="body" sz="quarter" idx="13" hasCustomPrompt="1"/>
          </p:nvPr>
        </p:nvSpPr>
        <p:spPr>
          <a:xfrm>
            <a:off x="623888" y="2783522"/>
            <a:ext cx="4860926"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p:txBody>
      </p:sp>
      <p:sp>
        <p:nvSpPr>
          <p:cNvPr id="3" name="Diagrammplatzhalter 2">
            <a:extLst>
              <a:ext uri="{FF2B5EF4-FFF2-40B4-BE49-F238E27FC236}">
                <a16:creationId xmlns="" xmlns:a16="http://schemas.microsoft.com/office/drawing/2014/main" id="{97DC9287-A930-EE45-8AE3-0F67AA1A2FEE}"/>
              </a:ext>
            </a:extLst>
          </p:cNvPr>
          <p:cNvSpPr>
            <a:spLocks noGrp="1"/>
          </p:cNvSpPr>
          <p:nvPr>
            <p:ph type="chart" sz="quarter" idx="17"/>
          </p:nvPr>
        </p:nvSpPr>
        <p:spPr>
          <a:xfrm>
            <a:off x="6105527" y="620713"/>
            <a:ext cx="4851398" cy="5616574"/>
          </a:xfrm>
          <a:prstGeom prst="rect">
            <a:avLst/>
          </a:prstGeom>
        </p:spPr>
        <p:txBody>
          <a:bodyPr/>
          <a:lstStyle/>
          <a:p>
            <a:endParaRPr lang="de-DE"/>
          </a:p>
        </p:txBody>
      </p:sp>
    </p:spTree>
    <p:extLst>
      <p:ext uri="{BB962C8B-B14F-4D97-AF65-F5344CB8AC3E}">
        <p14:creationId xmlns:p14="http://schemas.microsoft.com/office/powerpoint/2010/main" val="2598632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5_Excel sheet_and_Text">
    <p:spTree>
      <p:nvGrpSpPr>
        <p:cNvPr id="1" name=""/>
        <p:cNvGrpSpPr/>
        <p:nvPr/>
      </p:nvGrpSpPr>
      <p:grpSpPr>
        <a:xfrm>
          <a:off x="0" y="0"/>
          <a:ext cx="0" cy="0"/>
          <a:chOff x="0" y="0"/>
          <a:chExt cx="0" cy="0"/>
        </a:xfrm>
      </p:grpSpPr>
      <p:pic>
        <p:nvPicPr>
          <p:cNvPr id="14" name="Grafik 13" descr="Ein Bild, das draußen, groß, Schnee, Gebäude enthält.&#10;&#10;Automatisch generierte Beschreibung">
            <a:extLst>
              <a:ext uri="{FF2B5EF4-FFF2-40B4-BE49-F238E27FC236}">
                <a16:creationId xmlns="" xmlns:a16="http://schemas.microsoft.com/office/drawing/2014/main" id="{78BBC1D8-9049-EB4C-B527-09668F422C23}"/>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096000" cy="6858000"/>
          </a:xfrm>
          <a:prstGeom prst="rect">
            <a:avLst/>
          </a:prstGeom>
        </p:spPr>
      </p:pic>
      <p:pic>
        <p:nvPicPr>
          <p:cNvPr id="7" name="Grafik 6">
            <a:extLst>
              <a:ext uri="{FF2B5EF4-FFF2-40B4-BE49-F238E27FC236}">
                <a16:creationId xmlns="" xmlns:a16="http://schemas.microsoft.com/office/drawing/2014/main" id="{6A7D3F62-ABCF-4549-B59B-37B6082C3DF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708775" y="620713"/>
            <a:ext cx="4248150"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3" name="Tabellenplatzhalter 2">
            <a:extLst>
              <a:ext uri="{FF2B5EF4-FFF2-40B4-BE49-F238E27FC236}">
                <a16:creationId xmlns="" xmlns:a16="http://schemas.microsoft.com/office/drawing/2014/main" id="{91350A12-63FC-624F-8147-D3408FF36CE4}"/>
              </a:ext>
            </a:extLst>
          </p:cNvPr>
          <p:cNvSpPr>
            <a:spLocks noGrp="1"/>
          </p:cNvSpPr>
          <p:nvPr>
            <p:ph type="tbl" sz="quarter" idx="18"/>
          </p:nvPr>
        </p:nvSpPr>
        <p:spPr>
          <a:xfrm>
            <a:off x="623888" y="620712"/>
            <a:ext cx="4860924" cy="5616573"/>
          </a:xfrm>
          <a:prstGeom prst="rect">
            <a:avLst/>
          </a:prstGeom>
        </p:spPr>
        <p:txBody>
          <a:bodyPr/>
          <a:lstStyle/>
          <a:p>
            <a:endParaRPr lang="de-DE" dirty="0"/>
          </a:p>
        </p:txBody>
      </p:sp>
      <p:sp>
        <p:nvSpPr>
          <p:cNvPr id="12" name="Textplatzhalter 13">
            <a:extLst>
              <a:ext uri="{FF2B5EF4-FFF2-40B4-BE49-F238E27FC236}">
                <a16:creationId xmlns="" xmlns:a16="http://schemas.microsoft.com/office/drawing/2014/main" id="{3127D150-B743-2F40-BCF5-A94B57DAD629}"/>
              </a:ext>
            </a:extLst>
          </p:cNvPr>
          <p:cNvSpPr>
            <a:spLocks noGrp="1"/>
          </p:cNvSpPr>
          <p:nvPr>
            <p:ph type="body" sz="quarter" idx="13" hasCustomPrompt="1"/>
          </p:nvPr>
        </p:nvSpPr>
        <p:spPr>
          <a:xfrm>
            <a:off x="6708774" y="2139695"/>
            <a:ext cx="4248151" cy="4097591"/>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a:t>
            </a:r>
          </a:p>
        </p:txBody>
      </p:sp>
    </p:spTree>
    <p:extLst>
      <p:ext uri="{BB962C8B-B14F-4D97-AF65-F5344CB8AC3E}">
        <p14:creationId xmlns:p14="http://schemas.microsoft.com/office/powerpoint/2010/main" val="40056583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6_Excel sheet_and_Text">
    <p:spTree>
      <p:nvGrpSpPr>
        <p:cNvPr id="1" name=""/>
        <p:cNvGrpSpPr/>
        <p:nvPr/>
      </p:nvGrpSpPr>
      <p:grpSpPr>
        <a:xfrm>
          <a:off x="0" y="0"/>
          <a:ext cx="0" cy="0"/>
          <a:chOff x="0" y="0"/>
          <a:chExt cx="0" cy="0"/>
        </a:xfrm>
      </p:grpSpPr>
      <p:pic>
        <p:nvPicPr>
          <p:cNvPr id="14" name="Grafik 13">
            <a:extLst>
              <a:ext uri="{FF2B5EF4-FFF2-40B4-BE49-F238E27FC236}">
                <a16:creationId xmlns="" xmlns:a16="http://schemas.microsoft.com/office/drawing/2014/main" id="{78BBC1D8-9049-EB4C-B527-09668F422C23}"/>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096000" cy="6857999"/>
          </a:xfrm>
          <a:prstGeom prst="rect">
            <a:avLst/>
          </a:prstGeom>
        </p:spPr>
      </p:pic>
      <p:pic>
        <p:nvPicPr>
          <p:cNvPr id="7" name="Grafik 6">
            <a:extLst>
              <a:ext uri="{FF2B5EF4-FFF2-40B4-BE49-F238E27FC236}">
                <a16:creationId xmlns="" xmlns:a16="http://schemas.microsoft.com/office/drawing/2014/main" id="{EF7C1103-B08F-DF4B-86FF-2A40C533DA15}"/>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708775" y="620713"/>
            <a:ext cx="4248150"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3" name="Tabellenplatzhalter 2">
            <a:extLst>
              <a:ext uri="{FF2B5EF4-FFF2-40B4-BE49-F238E27FC236}">
                <a16:creationId xmlns="" xmlns:a16="http://schemas.microsoft.com/office/drawing/2014/main" id="{91350A12-63FC-624F-8147-D3408FF36CE4}"/>
              </a:ext>
            </a:extLst>
          </p:cNvPr>
          <p:cNvSpPr>
            <a:spLocks noGrp="1"/>
          </p:cNvSpPr>
          <p:nvPr>
            <p:ph type="tbl" sz="quarter" idx="18"/>
          </p:nvPr>
        </p:nvSpPr>
        <p:spPr>
          <a:xfrm>
            <a:off x="623888" y="620712"/>
            <a:ext cx="4860924" cy="5616573"/>
          </a:xfrm>
          <a:prstGeom prst="rect">
            <a:avLst/>
          </a:prstGeom>
        </p:spPr>
        <p:txBody>
          <a:bodyPr/>
          <a:lstStyle/>
          <a:p>
            <a:endParaRPr lang="de-DE" dirty="0"/>
          </a:p>
        </p:txBody>
      </p:sp>
      <p:sp>
        <p:nvSpPr>
          <p:cNvPr id="10" name="Textplatzhalter 13">
            <a:extLst>
              <a:ext uri="{FF2B5EF4-FFF2-40B4-BE49-F238E27FC236}">
                <a16:creationId xmlns="" xmlns:a16="http://schemas.microsoft.com/office/drawing/2014/main" id="{A52EEF3E-4335-44FD-8A87-40006F64E1DC}"/>
              </a:ext>
            </a:extLst>
          </p:cNvPr>
          <p:cNvSpPr>
            <a:spLocks noGrp="1"/>
          </p:cNvSpPr>
          <p:nvPr>
            <p:ph type="body" sz="quarter" idx="13" hasCustomPrompt="1"/>
          </p:nvPr>
        </p:nvSpPr>
        <p:spPr>
          <a:xfrm>
            <a:off x="6708774" y="2139695"/>
            <a:ext cx="4248151" cy="4097591"/>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a:t>
            </a:r>
          </a:p>
        </p:txBody>
      </p:sp>
    </p:spTree>
    <p:extLst>
      <p:ext uri="{BB962C8B-B14F-4D97-AF65-F5344CB8AC3E}">
        <p14:creationId xmlns:p14="http://schemas.microsoft.com/office/powerpoint/2010/main" val="3459711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7_Excel sheet_and_Text">
    <p:spTree>
      <p:nvGrpSpPr>
        <p:cNvPr id="1" name=""/>
        <p:cNvGrpSpPr/>
        <p:nvPr/>
      </p:nvGrpSpPr>
      <p:grpSpPr>
        <a:xfrm>
          <a:off x="0" y="0"/>
          <a:ext cx="0" cy="0"/>
          <a:chOff x="0" y="0"/>
          <a:chExt cx="0" cy="0"/>
        </a:xfrm>
      </p:grpSpPr>
      <p:pic>
        <p:nvPicPr>
          <p:cNvPr id="14" name="Grafik 13">
            <a:extLst>
              <a:ext uri="{FF2B5EF4-FFF2-40B4-BE49-F238E27FC236}">
                <a16:creationId xmlns="" xmlns:a16="http://schemas.microsoft.com/office/drawing/2014/main" id="{78BBC1D8-9049-EB4C-B527-09668F422C23}"/>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0"/>
            <a:ext cx="6096000" cy="6857999"/>
          </a:xfrm>
          <a:prstGeom prst="rect">
            <a:avLst/>
          </a:prstGeom>
        </p:spPr>
      </p:pic>
      <p:pic>
        <p:nvPicPr>
          <p:cNvPr id="9" name="Grafik 8">
            <a:extLst>
              <a:ext uri="{FF2B5EF4-FFF2-40B4-BE49-F238E27FC236}">
                <a16:creationId xmlns="" xmlns:a16="http://schemas.microsoft.com/office/drawing/2014/main" id="{C1265B17-7540-C04A-94F7-9577FC329E0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3" name="Tabellenplatzhalter 2">
            <a:extLst>
              <a:ext uri="{FF2B5EF4-FFF2-40B4-BE49-F238E27FC236}">
                <a16:creationId xmlns="" xmlns:a16="http://schemas.microsoft.com/office/drawing/2014/main" id="{91350A12-63FC-624F-8147-D3408FF36CE4}"/>
              </a:ext>
            </a:extLst>
          </p:cNvPr>
          <p:cNvSpPr>
            <a:spLocks noGrp="1"/>
          </p:cNvSpPr>
          <p:nvPr>
            <p:ph type="tbl" sz="quarter" idx="18"/>
          </p:nvPr>
        </p:nvSpPr>
        <p:spPr>
          <a:xfrm>
            <a:off x="6719888" y="620712"/>
            <a:ext cx="4248151" cy="5616574"/>
          </a:xfrm>
          <a:prstGeom prst="rect">
            <a:avLst/>
          </a:prstGeom>
        </p:spPr>
        <p:txBody>
          <a:bodyPr/>
          <a:lstStyle/>
          <a:p>
            <a:endParaRPr lang="de-DE" dirty="0"/>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9" y="620713"/>
            <a:ext cx="4872038"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2" name="Textplatzhalter 13">
            <a:extLst>
              <a:ext uri="{FF2B5EF4-FFF2-40B4-BE49-F238E27FC236}">
                <a16:creationId xmlns="" xmlns:a16="http://schemas.microsoft.com/office/drawing/2014/main" id="{3127D150-B743-2F40-BCF5-A94B57DAD629}"/>
              </a:ext>
            </a:extLst>
          </p:cNvPr>
          <p:cNvSpPr>
            <a:spLocks noGrp="1"/>
          </p:cNvSpPr>
          <p:nvPr>
            <p:ph type="body" sz="quarter" idx="13" hasCustomPrompt="1"/>
          </p:nvPr>
        </p:nvSpPr>
        <p:spPr>
          <a:xfrm>
            <a:off x="623888" y="2139695"/>
            <a:ext cx="4872039" cy="4097591"/>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err="1">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p>
          <a:p>
            <a:pPr lvl="1"/>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a:t>
            </a:r>
          </a:p>
        </p:txBody>
      </p:sp>
      <p:pic>
        <p:nvPicPr>
          <p:cNvPr id="10" name="Picture 9" descr="A close up of a sign&#10;&#10;Description automatically generated">
            <a:extLst>
              <a:ext uri="{FF2B5EF4-FFF2-40B4-BE49-F238E27FC236}">
                <a16:creationId xmlns="" xmlns:a16="http://schemas.microsoft.com/office/drawing/2014/main" id="{BAD92670-E970-4E57-AA90-0FA2A6AF48CD}"/>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437079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8_SmartArt_and_Headline">
    <p:spTree>
      <p:nvGrpSpPr>
        <p:cNvPr id="1" name=""/>
        <p:cNvGrpSpPr/>
        <p:nvPr/>
      </p:nvGrpSpPr>
      <p:grpSpPr>
        <a:xfrm>
          <a:off x="0" y="0"/>
          <a:ext cx="0" cy="0"/>
          <a:chOff x="0" y="0"/>
          <a:chExt cx="0" cy="0"/>
        </a:xfrm>
      </p:grpSpPr>
      <p:pic>
        <p:nvPicPr>
          <p:cNvPr id="10" name="Grafik 9" descr="Ein Bild, das Schnee, Skifahren, draußen, Steigung enthält.&#10;&#10;Automatisch generierte Beschreibung">
            <a:extLst>
              <a:ext uri="{FF2B5EF4-FFF2-40B4-BE49-F238E27FC236}">
                <a16:creationId xmlns="" xmlns:a16="http://schemas.microsoft.com/office/drawing/2014/main" id="{932241C9-D230-0B40-9A5F-E342C35FE1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22412"/>
            <a:ext cx="12186116" cy="3490913"/>
          </a:xfrm>
          <a:prstGeom prst="rect">
            <a:avLst/>
          </a:prstGeom>
        </p:spPr>
      </p:pic>
      <p:pic>
        <p:nvPicPr>
          <p:cNvPr id="6" name="Grafik 5">
            <a:extLst>
              <a:ext uri="{FF2B5EF4-FFF2-40B4-BE49-F238E27FC236}">
                <a16:creationId xmlns="" xmlns:a16="http://schemas.microsoft.com/office/drawing/2014/main" id="{6F48FA0A-2731-D94C-A684-76625878CCB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3"/>
            <a:ext cx="9721850" cy="612776"/>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5" name="SmartArt-Platzhalter 4">
            <a:extLst>
              <a:ext uri="{FF2B5EF4-FFF2-40B4-BE49-F238E27FC236}">
                <a16:creationId xmlns="" xmlns:a16="http://schemas.microsoft.com/office/drawing/2014/main" id="{309D2799-FA14-7D4A-A34C-B8305D760984}"/>
              </a:ext>
            </a:extLst>
          </p:cNvPr>
          <p:cNvSpPr>
            <a:spLocks noGrp="1"/>
          </p:cNvSpPr>
          <p:nvPr>
            <p:ph type="dgm" sz="quarter" idx="17"/>
          </p:nvPr>
        </p:nvSpPr>
        <p:spPr>
          <a:xfrm>
            <a:off x="1235075" y="1844675"/>
            <a:ext cx="9721850" cy="2949576"/>
          </a:xfrm>
          <a:prstGeom prst="rect">
            <a:avLst/>
          </a:prstGeom>
        </p:spPr>
        <p:txBody>
          <a:bodyPr/>
          <a:lstStyle/>
          <a:p>
            <a:endParaRPr lang="de-DE"/>
          </a:p>
        </p:txBody>
      </p:sp>
    </p:spTree>
    <p:extLst>
      <p:ext uri="{BB962C8B-B14F-4D97-AF65-F5344CB8AC3E}">
        <p14:creationId xmlns:p14="http://schemas.microsoft.com/office/powerpoint/2010/main" val="2560800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9_SmartArt_and_Headline">
    <p:spTree>
      <p:nvGrpSpPr>
        <p:cNvPr id="1" name=""/>
        <p:cNvGrpSpPr/>
        <p:nvPr/>
      </p:nvGrpSpPr>
      <p:grpSpPr>
        <a:xfrm>
          <a:off x="0" y="0"/>
          <a:ext cx="0" cy="0"/>
          <a:chOff x="0" y="0"/>
          <a:chExt cx="0" cy="0"/>
        </a:xfrm>
      </p:grpSpPr>
      <p:pic>
        <p:nvPicPr>
          <p:cNvPr id="10" name="Grafik 9">
            <a:extLst>
              <a:ext uri="{FF2B5EF4-FFF2-40B4-BE49-F238E27FC236}">
                <a16:creationId xmlns="" xmlns:a16="http://schemas.microsoft.com/office/drawing/2014/main" id="{932241C9-D230-0B40-9A5F-E342C35FE1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522412"/>
            <a:ext cx="12192000" cy="3490913"/>
          </a:xfrm>
          <a:prstGeom prst="rect">
            <a:avLst/>
          </a:prstGeom>
        </p:spPr>
      </p:pic>
      <p:pic>
        <p:nvPicPr>
          <p:cNvPr id="6" name="Grafik 5">
            <a:extLst>
              <a:ext uri="{FF2B5EF4-FFF2-40B4-BE49-F238E27FC236}">
                <a16:creationId xmlns="" xmlns:a16="http://schemas.microsoft.com/office/drawing/2014/main" id="{E309B454-8A51-6F4C-80F7-B777F2C87B7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5" y="620713"/>
            <a:ext cx="9721850" cy="612776"/>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5" name="SmartArt-Platzhalter 4">
            <a:extLst>
              <a:ext uri="{FF2B5EF4-FFF2-40B4-BE49-F238E27FC236}">
                <a16:creationId xmlns="" xmlns:a16="http://schemas.microsoft.com/office/drawing/2014/main" id="{309D2799-FA14-7D4A-A34C-B8305D760984}"/>
              </a:ext>
            </a:extLst>
          </p:cNvPr>
          <p:cNvSpPr>
            <a:spLocks noGrp="1"/>
          </p:cNvSpPr>
          <p:nvPr>
            <p:ph type="dgm" sz="quarter" idx="17"/>
          </p:nvPr>
        </p:nvSpPr>
        <p:spPr>
          <a:xfrm>
            <a:off x="1235075" y="1844675"/>
            <a:ext cx="9721850" cy="2949576"/>
          </a:xfrm>
          <a:prstGeom prst="rect">
            <a:avLst/>
          </a:prstGeom>
        </p:spPr>
        <p:txBody>
          <a:bodyPr/>
          <a:lstStyle/>
          <a:p>
            <a:endParaRPr lang="de-DE"/>
          </a:p>
        </p:txBody>
      </p:sp>
    </p:spTree>
    <p:extLst>
      <p:ext uri="{BB962C8B-B14F-4D97-AF65-F5344CB8AC3E}">
        <p14:creationId xmlns:p14="http://schemas.microsoft.com/office/powerpoint/2010/main" val="2008364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0_Video_and_Headline">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5884" y="0"/>
            <a:ext cx="12192000" cy="3429001"/>
          </a:xfrm>
          <a:prstGeom prst="rect">
            <a:avLst/>
          </a:prstGeom>
        </p:spPr>
      </p:pic>
      <p:pic>
        <p:nvPicPr>
          <p:cNvPr id="8" name="Grafik 7">
            <a:extLst>
              <a:ext uri="{FF2B5EF4-FFF2-40B4-BE49-F238E27FC236}">
                <a16:creationId xmlns="" xmlns:a16="http://schemas.microsoft.com/office/drawing/2014/main" id="{49603EEC-10A1-4945-89DD-9C74CBD669F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 xmlns:a16="http://schemas.microsoft.com/office/drawing/2014/main" id="{20010EDE-4843-764C-9541-DA27B6664126}"/>
              </a:ext>
            </a:extLst>
          </p:cNvPr>
          <p:cNvSpPr/>
          <p:nvPr userDrawn="1"/>
        </p:nvSpPr>
        <p:spPr>
          <a:xfrm>
            <a:off x="2759297" y="1862153"/>
            <a:ext cx="6688640" cy="3762360"/>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4"/>
            <a:ext cx="10959954" cy="612774"/>
          </a:xfrm>
          <a:prstGeom prst="rect">
            <a:avLst/>
          </a:prstGeom>
        </p:spPr>
        <p:txBody>
          <a:bodyPr anchor="t"/>
          <a:lstStyle>
            <a:lvl1pPr algn="ctr">
              <a:defRPr sz="4000" b="1" i="0" baseline="0">
                <a:solidFill>
                  <a:schemeClr val="bg1"/>
                </a:solidFill>
                <a:latin typeface="+mj-lt"/>
              </a:defRPr>
            </a:lvl1pPr>
          </a:lstStyle>
          <a:p>
            <a:pPr lvl="0"/>
            <a:r>
              <a:rPr lang="de-DE" dirty="0"/>
              <a:t>Video Headline</a:t>
            </a:r>
          </a:p>
        </p:txBody>
      </p:sp>
      <p:sp>
        <p:nvSpPr>
          <p:cNvPr id="12" name="Medienplatzhalter 7">
            <a:extLst>
              <a:ext uri="{FF2B5EF4-FFF2-40B4-BE49-F238E27FC236}">
                <a16:creationId xmlns="" xmlns:a16="http://schemas.microsoft.com/office/drawing/2014/main" id="{E7C3C117-A4DD-5C4B-B6E8-B256397A4403}"/>
              </a:ext>
            </a:extLst>
          </p:cNvPr>
          <p:cNvSpPr>
            <a:spLocks noGrp="1"/>
          </p:cNvSpPr>
          <p:nvPr>
            <p:ph type="media" sz="quarter" idx="17"/>
          </p:nvPr>
        </p:nvSpPr>
        <p:spPr>
          <a:xfrm>
            <a:off x="2759297" y="1854202"/>
            <a:ext cx="6688640" cy="3762360"/>
          </a:xfrm>
          <a:prstGeom prst="rect">
            <a:avLst/>
          </a:prstGeom>
        </p:spPr>
        <p:txBody>
          <a:bodyPr/>
          <a:lstStyle/>
          <a:p>
            <a:endParaRPr lang="de-DE" dirty="0"/>
          </a:p>
        </p:txBody>
      </p:sp>
    </p:spTree>
    <p:extLst>
      <p:ext uri="{BB962C8B-B14F-4D97-AF65-F5344CB8AC3E}">
        <p14:creationId xmlns:p14="http://schemas.microsoft.com/office/powerpoint/2010/main" val="1529880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1_Video_and_Headline">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64876AB2-9DB7-654B-BC1B-18C57CA3935C}"/>
              </a:ext>
            </a:extLst>
          </p:cNvPr>
          <p:cNvPicPr>
            <a:picLocks/>
          </p:cNvPicPr>
          <p:nvPr userDrawn="1"/>
        </p:nvPicPr>
        <p:blipFill rotWithShape="1">
          <a:blip r:embed="rId2"/>
          <a:srcRect t="10524" b="39476"/>
          <a:stretch/>
        </p:blipFill>
        <p:spPr>
          <a:xfrm>
            <a:off x="1" y="0"/>
            <a:ext cx="12192000" cy="3429001"/>
          </a:xfrm>
          <a:prstGeom prst="rect">
            <a:avLst/>
          </a:prstGeom>
        </p:spPr>
      </p:pic>
      <p:pic>
        <p:nvPicPr>
          <p:cNvPr id="8" name="Grafik 7">
            <a:extLst>
              <a:ext uri="{FF2B5EF4-FFF2-40B4-BE49-F238E27FC236}">
                <a16:creationId xmlns="" xmlns:a16="http://schemas.microsoft.com/office/drawing/2014/main" id="{EBEEB541-F4A8-3F41-BEF5-7D7CB45FF24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 xmlns:a16="http://schemas.microsoft.com/office/drawing/2014/main" id="{20010EDE-4843-764C-9541-DA27B6664126}"/>
              </a:ext>
            </a:extLst>
          </p:cNvPr>
          <p:cNvSpPr/>
          <p:nvPr userDrawn="1"/>
        </p:nvSpPr>
        <p:spPr>
          <a:xfrm>
            <a:off x="2759297" y="1862153"/>
            <a:ext cx="6688640" cy="3762360"/>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4"/>
            <a:ext cx="10959954" cy="612774"/>
          </a:xfrm>
          <a:prstGeom prst="rect">
            <a:avLst/>
          </a:prstGeom>
        </p:spPr>
        <p:txBody>
          <a:bodyPr anchor="t"/>
          <a:lstStyle>
            <a:lvl1pPr algn="ctr">
              <a:defRPr sz="4000" b="1" i="0" baseline="0">
                <a:solidFill>
                  <a:schemeClr val="bg1"/>
                </a:solidFill>
                <a:latin typeface="+mj-lt"/>
              </a:defRPr>
            </a:lvl1pPr>
          </a:lstStyle>
          <a:p>
            <a:pPr lvl="0"/>
            <a:r>
              <a:rPr lang="de-DE" dirty="0"/>
              <a:t>Video Headline</a:t>
            </a:r>
          </a:p>
        </p:txBody>
      </p:sp>
      <p:sp>
        <p:nvSpPr>
          <p:cNvPr id="12" name="Medienplatzhalter 7">
            <a:extLst>
              <a:ext uri="{FF2B5EF4-FFF2-40B4-BE49-F238E27FC236}">
                <a16:creationId xmlns="" xmlns:a16="http://schemas.microsoft.com/office/drawing/2014/main" id="{E7C3C117-A4DD-5C4B-B6E8-B256397A4403}"/>
              </a:ext>
            </a:extLst>
          </p:cNvPr>
          <p:cNvSpPr>
            <a:spLocks noGrp="1"/>
          </p:cNvSpPr>
          <p:nvPr>
            <p:ph type="media" sz="quarter" idx="17"/>
          </p:nvPr>
        </p:nvSpPr>
        <p:spPr>
          <a:xfrm>
            <a:off x="2759297" y="1854202"/>
            <a:ext cx="6688640" cy="3762360"/>
          </a:xfrm>
          <a:prstGeom prst="rect">
            <a:avLst/>
          </a:prstGeom>
        </p:spPr>
        <p:txBody>
          <a:bodyPr/>
          <a:lstStyle/>
          <a:p>
            <a:endParaRPr lang="de-DE" dirty="0"/>
          </a:p>
        </p:txBody>
      </p:sp>
    </p:spTree>
    <p:extLst>
      <p:ext uri="{BB962C8B-B14F-4D97-AF65-F5344CB8AC3E}">
        <p14:creationId xmlns:p14="http://schemas.microsoft.com/office/powerpoint/2010/main" val="7138917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2_Video_and_Headline">
    <p:spTree>
      <p:nvGrpSpPr>
        <p:cNvPr id="1" name=""/>
        <p:cNvGrpSpPr/>
        <p:nvPr/>
      </p:nvGrpSpPr>
      <p:grpSpPr>
        <a:xfrm>
          <a:off x="0" y="0"/>
          <a:ext cx="0" cy="0"/>
          <a:chOff x="0" y="0"/>
          <a:chExt cx="0" cy="0"/>
        </a:xfrm>
      </p:grpSpPr>
      <p:pic>
        <p:nvPicPr>
          <p:cNvPr id="7" name="Grafik 6">
            <a:extLst>
              <a:ext uri="{FF2B5EF4-FFF2-40B4-BE49-F238E27FC236}">
                <a16:creationId xmlns=""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3429001"/>
          </a:xfrm>
          <a:prstGeom prst="rect">
            <a:avLst/>
          </a:prstGeom>
        </p:spPr>
      </p:pic>
      <p:pic>
        <p:nvPicPr>
          <p:cNvPr id="8" name="Grafik 7">
            <a:extLst>
              <a:ext uri="{FF2B5EF4-FFF2-40B4-BE49-F238E27FC236}">
                <a16:creationId xmlns="" xmlns:a16="http://schemas.microsoft.com/office/drawing/2014/main" id="{BF3B60D9-E13E-5C41-95C6-AE42F3654DF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 xmlns:a16="http://schemas.microsoft.com/office/drawing/2014/main" id="{20010EDE-4843-764C-9541-DA27B6664126}"/>
              </a:ext>
            </a:extLst>
          </p:cNvPr>
          <p:cNvSpPr/>
          <p:nvPr userDrawn="1"/>
        </p:nvSpPr>
        <p:spPr>
          <a:xfrm>
            <a:off x="2759297" y="1862153"/>
            <a:ext cx="6688640" cy="3762360"/>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4"/>
            <a:ext cx="10959954" cy="612774"/>
          </a:xfrm>
          <a:prstGeom prst="rect">
            <a:avLst/>
          </a:prstGeom>
        </p:spPr>
        <p:txBody>
          <a:bodyPr anchor="t"/>
          <a:lstStyle>
            <a:lvl1pPr algn="ctr">
              <a:defRPr sz="4000" b="1" i="0" baseline="0">
                <a:solidFill>
                  <a:schemeClr val="bg1"/>
                </a:solidFill>
                <a:latin typeface="+mj-lt"/>
              </a:defRPr>
            </a:lvl1pPr>
          </a:lstStyle>
          <a:p>
            <a:pPr lvl="0"/>
            <a:r>
              <a:rPr lang="de-DE" dirty="0"/>
              <a:t>Video Headline</a:t>
            </a:r>
          </a:p>
        </p:txBody>
      </p:sp>
      <p:sp>
        <p:nvSpPr>
          <p:cNvPr id="12" name="Medienplatzhalter 7">
            <a:extLst>
              <a:ext uri="{FF2B5EF4-FFF2-40B4-BE49-F238E27FC236}">
                <a16:creationId xmlns="" xmlns:a16="http://schemas.microsoft.com/office/drawing/2014/main" id="{E7C3C117-A4DD-5C4B-B6E8-B256397A4403}"/>
              </a:ext>
            </a:extLst>
          </p:cNvPr>
          <p:cNvSpPr>
            <a:spLocks noGrp="1"/>
          </p:cNvSpPr>
          <p:nvPr>
            <p:ph type="media" sz="quarter" idx="17"/>
          </p:nvPr>
        </p:nvSpPr>
        <p:spPr>
          <a:xfrm>
            <a:off x="2759297" y="1854202"/>
            <a:ext cx="6688640" cy="3762360"/>
          </a:xfrm>
          <a:prstGeom prst="rect">
            <a:avLst/>
          </a:prstGeom>
        </p:spPr>
        <p:txBody>
          <a:bodyPr/>
          <a:lstStyle/>
          <a:p>
            <a:endParaRPr lang="de-DE" dirty="0"/>
          </a:p>
        </p:txBody>
      </p:sp>
    </p:spTree>
    <p:extLst>
      <p:ext uri="{BB962C8B-B14F-4D97-AF65-F5344CB8AC3E}">
        <p14:creationId xmlns:p14="http://schemas.microsoft.com/office/powerpoint/2010/main" val="2647801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3_Video_and_Headline">
    <p:spTree>
      <p:nvGrpSpPr>
        <p:cNvPr id="1" name=""/>
        <p:cNvGrpSpPr/>
        <p:nvPr/>
      </p:nvGrpSpPr>
      <p:grpSpPr>
        <a:xfrm>
          <a:off x="0" y="0"/>
          <a:ext cx="0" cy="0"/>
          <a:chOff x="0" y="0"/>
          <a:chExt cx="0" cy="0"/>
        </a:xfrm>
      </p:grpSpPr>
      <p:pic>
        <p:nvPicPr>
          <p:cNvPr id="9" name="Grafik 8" descr="Ein Bild, das draußen, groß, Schnee, Gebäude enthält.&#10;&#10;Automatisch generierte Beschreibung">
            <a:extLst>
              <a:ext uri="{FF2B5EF4-FFF2-40B4-BE49-F238E27FC236}">
                <a16:creationId xmlns="" xmlns:a16="http://schemas.microsoft.com/office/drawing/2014/main" id="{F686C446-F60D-F94F-AF8B-A1F661F761E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3429001"/>
          </a:xfrm>
          <a:prstGeom prst="rect">
            <a:avLst/>
          </a:prstGeom>
        </p:spPr>
      </p:pic>
      <p:pic>
        <p:nvPicPr>
          <p:cNvPr id="7" name="Grafik 6">
            <a:extLst>
              <a:ext uri="{FF2B5EF4-FFF2-40B4-BE49-F238E27FC236}">
                <a16:creationId xmlns="" xmlns:a16="http://schemas.microsoft.com/office/drawing/2014/main" id="{15D35053-030D-074B-A742-E17DCC36730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 xmlns:a16="http://schemas.microsoft.com/office/drawing/2014/main" id="{20010EDE-4843-764C-9541-DA27B6664126}"/>
              </a:ext>
            </a:extLst>
          </p:cNvPr>
          <p:cNvSpPr/>
          <p:nvPr userDrawn="1"/>
        </p:nvSpPr>
        <p:spPr>
          <a:xfrm>
            <a:off x="2759297" y="1862153"/>
            <a:ext cx="6688640" cy="3762360"/>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623888" y="620714"/>
            <a:ext cx="10959954" cy="612774"/>
          </a:xfrm>
          <a:prstGeom prst="rect">
            <a:avLst/>
          </a:prstGeom>
        </p:spPr>
        <p:txBody>
          <a:bodyPr anchor="t"/>
          <a:lstStyle>
            <a:lvl1pPr algn="ctr">
              <a:defRPr sz="4000" b="1" i="0" baseline="0">
                <a:solidFill>
                  <a:schemeClr val="bg1"/>
                </a:solidFill>
                <a:latin typeface="+mj-lt"/>
              </a:defRPr>
            </a:lvl1pPr>
          </a:lstStyle>
          <a:p>
            <a:pPr lvl="0"/>
            <a:r>
              <a:rPr lang="de-DE" dirty="0"/>
              <a:t>Video Headline</a:t>
            </a:r>
          </a:p>
        </p:txBody>
      </p:sp>
      <p:sp>
        <p:nvSpPr>
          <p:cNvPr id="12" name="Medienplatzhalter 7">
            <a:extLst>
              <a:ext uri="{FF2B5EF4-FFF2-40B4-BE49-F238E27FC236}">
                <a16:creationId xmlns="" xmlns:a16="http://schemas.microsoft.com/office/drawing/2014/main" id="{E7C3C117-A4DD-5C4B-B6E8-B256397A4403}"/>
              </a:ext>
            </a:extLst>
          </p:cNvPr>
          <p:cNvSpPr>
            <a:spLocks noGrp="1"/>
          </p:cNvSpPr>
          <p:nvPr>
            <p:ph type="media" sz="quarter" idx="17"/>
          </p:nvPr>
        </p:nvSpPr>
        <p:spPr>
          <a:xfrm>
            <a:off x="2759297" y="1854202"/>
            <a:ext cx="6688640" cy="3762360"/>
          </a:xfrm>
          <a:prstGeom prst="rect">
            <a:avLst/>
          </a:prstGeom>
        </p:spPr>
        <p:txBody>
          <a:bodyPr/>
          <a:lstStyle/>
          <a:p>
            <a:endParaRPr lang="de-DE" dirty="0"/>
          </a:p>
        </p:txBody>
      </p:sp>
    </p:spTree>
    <p:extLst>
      <p:ext uri="{BB962C8B-B14F-4D97-AF65-F5344CB8AC3E}">
        <p14:creationId xmlns:p14="http://schemas.microsoft.com/office/powerpoint/2010/main" val="404562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itle or Final Slid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D1C65502-9921-BF4B-9013-A43572AC3089}"/>
              </a:ext>
            </a:extLst>
          </p:cNvPr>
          <p:cNvPicPr>
            <a:picLocks noChangeAspect="1"/>
          </p:cNvPicPr>
          <p:nvPr userDrawn="1"/>
        </p:nvPicPr>
        <p:blipFill>
          <a:blip r:embed="rId2"/>
          <a:stretch>
            <a:fillRect/>
          </a:stretch>
        </p:blipFill>
        <p:spPr>
          <a:xfrm>
            <a:off x="0" y="0"/>
            <a:ext cx="12186115" cy="6861312"/>
          </a:xfrm>
          <a:prstGeom prst="rect">
            <a:avLst/>
          </a:prstGeom>
        </p:spPr>
      </p:pic>
      <p:pic>
        <p:nvPicPr>
          <p:cNvPr id="9" name="Grafik 8">
            <a:extLst>
              <a:ext uri="{FF2B5EF4-FFF2-40B4-BE49-F238E27FC236}">
                <a16:creationId xmlns="" xmlns:a16="http://schemas.microsoft.com/office/drawing/2014/main" id="{FCD7E043-0995-3242-BC14-24CADDD0FFF3}"/>
              </a:ext>
            </a:extLst>
          </p:cNvPr>
          <p:cNvPicPr>
            <a:picLocks noChangeAspect="1"/>
          </p:cNvPicPr>
          <p:nvPr userDrawn="1"/>
        </p:nvPicPr>
        <p:blipFill>
          <a:blip r:embed="rId3"/>
          <a:stretch>
            <a:fillRect/>
          </a:stretch>
        </p:blipFill>
        <p:spPr>
          <a:xfrm>
            <a:off x="0" y="3313"/>
            <a:ext cx="12192000" cy="6858000"/>
          </a:xfrm>
          <a:prstGeom prst="rect">
            <a:avLst/>
          </a:prstGeom>
        </p:spPr>
      </p:pic>
      <p:sp>
        <p:nvSpPr>
          <p:cNvPr id="10" name="Textplatzhalter 12">
            <a:extLst>
              <a:ext uri="{FF2B5EF4-FFF2-40B4-BE49-F238E27FC236}">
                <a16:creationId xmlns="" xmlns:a16="http://schemas.microsoft.com/office/drawing/2014/main" id="{A00AEC54-611A-8745-B055-339538A404A5}"/>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1" name="Picture 5" descr="A close up of a sign&#10;&#10;Description automatically generated">
            <a:extLst>
              <a:ext uri="{FF2B5EF4-FFF2-40B4-BE49-F238E27FC236}">
                <a16:creationId xmlns="" xmlns:a16="http://schemas.microsoft.com/office/drawing/2014/main" id="{6BE55181-F2E3-8B43-9682-CB0990FF75D7}"/>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9611993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4_Video_and_Headline_and Text">
    <p:spTree>
      <p:nvGrpSpPr>
        <p:cNvPr id="1" name=""/>
        <p:cNvGrpSpPr/>
        <p:nvPr/>
      </p:nvGrpSpPr>
      <p:grpSpPr>
        <a:xfrm>
          <a:off x="0" y="0"/>
          <a:ext cx="0" cy="0"/>
          <a:chOff x="0" y="0"/>
          <a:chExt cx="0" cy="0"/>
        </a:xfrm>
      </p:grpSpPr>
      <p:pic>
        <p:nvPicPr>
          <p:cNvPr id="7" name="Grafik 6" descr="Ein Bild, das draußen, groß, Schnee, Gebäude enthält.&#10;&#10;Automatisch generierte Beschreibung">
            <a:extLst>
              <a:ext uri="{FF2B5EF4-FFF2-40B4-BE49-F238E27FC236}">
                <a16:creationId xmlns=""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07234" cy="3429001"/>
          </a:xfrm>
          <a:prstGeom prst="rect">
            <a:avLst/>
          </a:prstGeom>
        </p:spPr>
      </p:pic>
      <p:pic>
        <p:nvPicPr>
          <p:cNvPr id="8" name="Grafik 7">
            <a:extLst>
              <a:ext uri="{FF2B5EF4-FFF2-40B4-BE49-F238E27FC236}">
                <a16:creationId xmlns="" xmlns:a16="http://schemas.microsoft.com/office/drawing/2014/main" id="{E9A5C153-953C-A249-96A4-274FD185293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 xmlns:a16="http://schemas.microsoft.com/office/drawing/2014/main" id="{20010EDE-4843-764C-9541-DA27B6664126}"/>
              </a:ext>
            </a:extLst>
          </p:cNvPr>
          <p:cNvSpPr/>
          <p:nvPr userDrawn="1"/>
        </p:nvSpPr>
        <p:spPr>
          <a:xfrm>
            <a:off x="6111234" y="2126149"/>
            <a:ext cx="4875068" cy="2742226"/>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2057886"/>
            <a:ext cx="4515277" cy="1188234"/>
          </a:xfrm>
          <a:prstGeom prst="rect">
            <a:avLst/>
          </a:prstGeom>
        </p:spPr>
        <p:txBody>
          <a:bodyPr anchor="t"/>
          <a:lstStyle>
            <a:lvl1pPr algn="l">
              <a:defRPr sz="4000" b="1" i="0" baseline="0">
                <a:solidFill>
                  <a:schemeClr val="bg1"/>
                </a:solidFill>
                <a:latin typeface="+mj-lt"/>
              </a:defRPr>
            </a:lvl1pPr>
          </a:lstStyle>
          <a:p>
            <a:pPr lvl="0"/>
            <a:r>
              <a:rPr lang="de-DE" dirty="0"/>
              <a:t>Video Headline</a:t>
            </a:r>
          </a:p>
        </p:txBody>
      </p:sp>
      <p:sp>
        <p:nvSpPr>
          <p:cNvPr id="19" name="Medienplatzhalter 7">
            <a:extLst>
              <a:ext uri="{FF2B5EF4-FFF2-40B4-BE49-F238E27FC236}">
                <a16:creationId xmlns="" xmlns:a16="http://schemas.microsoft.com/office/drawing/2014/main" id="{C797EE45-9622-DE42-953C-197C4FFF7EDC}"/>
              </a:ext>
            </a:extLst>
          </p:cNvPr>
          <p:cNvSpPr>
            <a:spLocks noGrp="1"/>
          </p:cNvSpPr>
          <p:nvPr>
            <p:ph type="media" sz="quarter" idx="17"/>
          </p:nvPr>
        </p:nvSpPr>
        <p:spPr>
          <a:xfrm>
            <a:off x="6106391" y="2126150"/>
            <a:ext cx="4875067" cy="2742225"/>
          </a:xfrm>
          <a:prstGeom prst="rect">
            <a:avLst/>
          </a:prstGeom>
        </p:spPr>
        <p:txBody>
          <a:bodyPr/>
          <a:lstStyle/>
          <a:p>
            <a:endParaRPr lang="de-DE" dirty="0"/>
          </a:p>
        </p:txBody>
      </p:sp>
      <p:sp>
        <p:nvSpPr>
          <p:cNvPr id="10" name="Textplatzhalter 13">
            <a:extLst>
              <a:ext uri="{FF2B5EF4-FFF2-40B4-BE49-F238E27FC236}">
                <a16:creationId xmlns="" xmlns:a16="http://schemas.microsoft.com/office/drawing/2014/main" id="{21735FAE-16C4-CC41-8DDA-FABEA661E5FA}"/>
              </a:ext>
            </a:extLst>
          </p:cNvPr>
          <p:cNvSpPr>
            <a:spLocks noGrp="1"/>
          </p:cNvSpPr>
          <p:nvPr>
            <p:ph type="body" sz="quarter" idx="13" hasCustomPrompt="1"/>
          </p:nvPr>
        </p:nvSpPr>
        <p:spPr>
          <a:xfrm>
            <a:off x="1235074" y="3611880"/>
            <a:ext cx="4515277" cy="2625407"/>
          </a:xfrm>
          <a:prstGeom prst="rect">
            <a:avLst/>
          </a:prstGeom>
        </p:spPr>
        <p:txBody>
          <a:bodyPr anchor="t"/>
          <a:lstStyle>
            <a:lvl1pPr marL="342900" indent="-342900">
              <a:buFont typeface="Arial" panose="020B0604020202020204" pitchFamily="34" charset="0"/>
              <a:buChar char="•"/>
              <a:defRPr sz="2000" b="0" i="0" baseline="0">
                <a:latin typeface="+mn-lt"/>
                <a:cs typeface="Arial Nova Light" panose="020F0302020204030204" pitchFamily="34" charset="0"/>
              </a:defRPr>
            </a:lvl1pPr>
            <a:lvl2pPr>
              <a:defRPr lang="de-DE" sz="2000" b="0" i="0" kern="1200" baseline="0" dirty="0">
                <a:solidFill>
                  <a:schemeClr val="tx1"/>
                </a:solidFill>
                <a:latin typeface="+mn-lt"/>
                <a:ea typeface="+mn-ea"/>
                <a:cs typeface="Arial Nova Light" panose="020F0302020204030204" pitchFamily="34" charset="0"/>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consef</a:t>
            </a:r>
            <a:r>
              <a:rPr lang="de-DE" dirty="0"/>
              <a:t> </a:t>
            </a:r>
            <a:r>
              <a:rPr lang="de-DE" dirty="0" err="1"/>
              <a:t>ectetuer</a:t>
            </a:r>
            <a:r>
              <a:rPr lang="de-DE" dirty="0"/>
              <a:t> </a:t>
            </a:r>
            <a:r>
              <a:rPr lang="de-DE" dirty="0" err="1"/>
              <a:t>adipiscing</a:t>
            </a:r>
            <a:r>
              <a:rPr lang="de-DE" dirty="0"/>
              <a:t> </a:t>
            </a:r>
            <a:r>
              <a:rPr lang="de-DE" dirty="0" err="1"/>
              <a:t>elit</a:t>
            </a:r>
            <a:r>
              <a:rPr lang="de-DE" dirty="0"/>
              <a:t>. </a:t>
            </a:r>
            <a:r>
              <a:rPr lang="de-DE" dirty="0" err="1"/>
              <a:t>Aenean</a:t>
            </a:r>
            <a:r>
              <a:rPr lang="de-DE" dirty="0"/>
              <a:t> </a:t>
            </a:r>
            <a:r>
              <a:rPr lang="de-DE" dirty="0" err="1"/>
              <a:t>com</a:t>
            </a:r>
            <a:r>
              <a:rPr lang="de-DE" dirty="0"/>
              <a:t> </a:t>
            </a:r>
            <a:r>
              <a:rPr lang="de-DE" dirty="0" err="1"/>
              <a:t>modo</a:t>
            </a:r>
            <a:r>
              <a:rPr lang="de-DE" dirty="0"/>
              <a:t> </a:t>
            </a:r>
            <a:r>
              <a:rPr lang="de-DE" dirty="0" err="1"/>
              <a:t>ligula</a:t>
            </a:r>
            <a:r>
              <a:rPr lang="de-DE" dirty="0"/>
              <a:t> </a:t>
            </a:r>
            <a:r>
              <a:rPr lang="de-DE" dirty="0" err="1"/>
              <a:t>eget</a:t>
            </a:r>
            <a:r>
              <a:rPr lang="de-DE" dirty="0"/>
              <a:t> </a:t>
            </a:r>
            <a:r>
              <a:rPr lang="de-DE" dirty="0" err="1"/>
              <a:t>dolor</a:t>
            </a:r>
            <a:r>
              <a:rPr lang="de-DE" dirty="0"/>
              <a:t>.</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Aenean mass. Cum </a:t>
            </a:r>
            <a:r>
              <a:rPr lang="de-DE" dirty="0" err="1"/>
              <a:t>sociis</a:t>
            </a:r>
            <a:r>
              <a:rPr lang="de-DE" dirty="0"/>
              <a:t> </a:t>
            </a:r>
            <a:r>
              <a:rPr lang="de-DE" dirty="0" err="1"/>
              <a:t>natoque</a:t>
            </a:r>
            <a:r>
              <a:rPr lang="de-DE" dirty="0"/>
              <a:t> </a:t>
            </a:r>
            <a:r>
              <a:rPr lang="de-DE" dirty="0" err="1"/>
              <a:t>penatibus</a:t>
            </a:r>
            <a:r>
              <a:rPr lang="de-DE" dirty="0"/>
              <a:t> et mag </a:t>
            </a:r>
            <a:r>
              <a:rPr lang="de-DE" dirty="0" err="1"/>
              <a:t>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p:txBody>
      </p:sp>
    </p:spTree>
    <p:extLst>
      <p:ext uri="{BB962C8B-B14F-4D97-AF65-F5344CB8AC3E}">
        <p14:creationId xmlns:p14="http://schemas.microsoft.com/office/powerpoint/2010/main" val="1642101649"/>
      </p:ext>
    </p:extLst>
  </p:cSld>
  <p:clrMapOvr>
    <a:masterClrMapping/>
  </p:clrMapOvr>
  <p:extLst>
    <p:ext uri="{DCECCB84-F9BA-43D5-87BE-67443E8EF086}">
      <p15:sldGuideLst xmlns=""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5_Video_and_Headline_and Text">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8303DE15-427D-4D40-ACC2-38D29B9EB1F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3429001"/>
          </a:xfrm>
          <a:prstGeom prst="rect">
            <a:avLst/>
          </a:prstGeom>
        </p:spPr>
      </p:pic>
      <p:pic>
        <p:nvPicPr>
          <p:cNvPr id="8" name="Grafik 7">
            <a:extLst>
              <a:ext uri="{FF2B5EF4-FFF2-40B4-BE49-F238E27FC236}">
                <a16:creationId xmlns="" xmlns:a16="http://schemas.microsoft.com/office/drawing/2014/main" id="{912544A7-207B-2B41-9EC5-9B95A652890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 xmlns:a16="http://schemas.microsoft.com/office/drawing/2014/main" id="{20010EDE-4843-764C-9541-DA27B6664126}"/>
              </a:ext>
            </a:extLst>
          </p:cNvPr>
          <p:cNvSpPr/>
          <p:nvPr userDrawn="1"/>
        </p:nvSpPr>
        <p:spPr>
          <a:xfrm>
            <a:off x="6111234" y="2126149"/>
            <a:ext cx="4875068" cy="2742226"/>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2057886"/>
            <a:ext cx="4515277" cy="1188234"/>
          </a:xfrm>
          <a:prstGeom prst="rect">
            <a:avLst/>
          </a:prstGeom>
        </p:spPr>
        <p:txBody>
          <a:bodyPr anchor="t"/>
          <a:lstStyle>
            <a:lvl1pPr algn="l">
              <a:defRPr sz="4000" b="1" i="0" baseline="0">
                <a:solidFill>
                  <a:schemeClr val="bg1"/>
                </a:solidFill>
                <a:latin typeface="+mj-lt"/>
              </a:defRPr>
            </a:lvl1pPr>
          </a:lstStyle>
          <a:p>
            <a:pPr lvl="0"/>
            <a:r>
              <a:rPr lang="de-DE" dirty="0"/>
              <a:t>Video Headline</a:t>
            </a:r>
          </a:p>
        </p:txBody>
      </p:sp>
      <p:sp>
        <p:nvSpPr>
          <p:cNvPr id="19" name="Medienplatzhalter 7">
            <a:extLst>
              <a:ext uri="{FF2B5EF4-FFF2-40B4-BE49-F238E27FC236}">
                <a16:creationId xmlns="" xmlns:a16="http://schemas.microsoft.com/office/drawing/2014/main" id="{C797EE45-9622-DE42-953C-197C4FFF7EDC}"/>
              </a:ext>
            </a:extLst>
          </p:cNvPr>
          <p:cNvSpPr>
            <a:spLocks noGrp="1"/>
          </p:cNvSpPr>
          <p:nvPr>
            <p:ph type="media" sz="quarter" idx="17"/>
          </p:nvPr>
        </p:nvSpPr>
        <p:spPr>
          <a:xfrm>
            <a:off x="6106391" y="2126150"/>
            <a:ext cx="4875067" cy="2742225"/>
          </a:xfrm>
          <a:prstGeom prst="rect">
            <a:avLst/>
          </a:prstGeom>
        </p:spPr>
        <p:txBody>
          <a:bodyPr/>
          <a:lstStyle/>
          <a:p>
            <a:endParaRPr lang="de-DE" dirty="0"/>
          </a:p>
        </p:txBody>
      </p:sp>
      <p:sp>
        <p:nvSpPr>
          <p:cNvPr id="12" name="Textplatzhalter 13">
            <a:extLst>
              <a:ext uri="{FF2B5EF4-FFF2-40B4-BE49-F238E27FC236}">
                <a16:creationId xmlns="" xmlns:a16="http://schemas.microsoft.com/office/drawing/2014/main" id="{A1D22E21-A9A5-433C-942A-6F52627BBA8E}"/>
              </a:ext>
            </a:extLst>
          </p:cNvPr>
          <p:cNvSpPr>
            <a:spLocks noGrp="1"/>
          </p:cNvSpPr>
          <p:nvPr>
            <p:ph type="body" sz="quarter" idx="13" hasCustomPrompt="1"/>
          </p:nvPr>
        </p:nvSpPr>
        <p:spPr>
          <a:xfrm>
            <a:off x="1235074" y="3611880"/>
            <a:ext cx="4515277" cy="2625407"/>
          </a:xfrm>
          <a:prstGeom prst="rect">
            <a:avLst/>
          </a:prstGeom>
        </p:spPr>
        <p:txBody>
          <a:bodyPr anchor="t"/>
          <a:lstStyle>
            <a:lvl1pPr marL="342900" indent="-342900">
              <a:buFont typeface="Arial" panose="020B0604020202020204" pitchFamily="34" charset="0"/>
              <a:buChar char="•"/>
              <a:defRPr sz="2000" b="0" i="0" baseline="0">
                <a:latin typeface="+mn-lt"/>
                <a:cs typeface="Arial Nova Light" panose="020F0302020204030204" pitchFamily="34" charset="0"/>
              </a:defRPr>
            </a:lvl1pPr>
            <a:lvl2pPr>
              <a:defRPr lang="de-DE" sz="2000" b="0" i="0" kern="1200" baseline="0" dirty="0">
                <a:solidFill>
                  <a:schemeClr val="tx1"/>
                </a:solidFill>
                <a:latin typeface="+mn-lt"/>
                <a:ea typeface="+mn-ea"/>
                <a:cs typeface="Arial Nova Light" panose="020F0302020204030204" pitchFamily="34" charset="0"/>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consef</a:t>
            </a:r>
            <a:r>
              <a:rPr lang="de-DE" dirty="0"/>
              <a:t> </a:t>
            </a:r>
            <a:r>
              <a:rPr lang="de-DE" dirty="0" err="1"/>
              <a:t>ectetuer</a:t>
            </a:r>
            <a:r>
              <a:rPr lang="de-DE" dirty="0"/>
              <a:t> </a:t>
            </a:r>
            <a:r>
              <a:rPr lang="de-DE" dirty="0" err="1"/>
              <a:t>adipiscing</a:t>
            </a:r>
            <a:r>
              <a:rPr lang="de-DE" dirty="0"/>
              <a:t> </a:t>
            </a:r>
            <a:r>
              <a:rPr lang="de-DE" dirty="0" err="1"/>
              <a:t>elit</a:t>
            </a:r>
            <a:r>
              <a:rPr lang="de-DE" dirty="0"/>
              <a:t>. </a:t>
            </a:r>
            <a:r>
              <a:rPr lang="de-DE" dirty="0" err="1"/>
              <a:t>Aenean</a:t>
            </a:r>
            <a:r>
              <a:rPr lang="de-DE" dirty="0"/>
              <a:t> </a:t>
            </a:r>
            <a:r>
              <a:rPr lang="de-DE" dirty="0" err="1"/>
              <a:t>com</a:t>
            </a:r>
            <a:r>
              <a:rPr lang="de-DE" dirty="0"/>
              <a:t> </a:t>
            </a:r>
            <a:r>
              <a:rPr lang="de-DE" dirty="0" err="1"/>
              <a:t>modo</a:t>
            </a:r>
            <a:r>
              <a:rPr lang="de-DE" dirty="0"/>
              <a:t> </a:t>
            </a:r>
            <a:r>
              <a:rPr lang="de-DE" dirty="0" err="1"/>
              <a:t>ligula</a:t>
            </a:r>
            <a:r>
              <a:rPr lang="de-DE" dirty="0"/>
              <a:t> </a:t>
            </a:r>
            <a:r>
              <a:rPr lang="de-DE" dirty="0" err="1"/>
              <a:t>eget</a:t>
            </a:r>
            <a:r>
              <a:rPr lang="de-DE" dirty="0"/>
              <a:t> </a:t>
            </a:r>
            <a:r>
              <a:rPr lang="de-DE" dirty="0" err="1"/>
              <a:t>dolor</a:t>
            </a:r>
            <a:r>
              <a:rPr lang="de-DE" dirty="0"/>
              <a:t>.</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Aenean mass. Cum </a:t>
            </a:r>
            <a:r>
              <a:rPr lang="de-DE" dirty="0" err="1"/>
              <a:t>sociis</a:t>
            </a:r>
            <a:r>
              <a:rPr lang="de-DE" dirty="0"/>
              <a:t> </a:t>
            </a:r>
            <a:r>
              <a:rPr lang="de-DE" dirty="0" err="1"/>
              <a:t>natoque</a:t>
            </a:r>
            <a:r>
              <a:rPr lang="de-DE" dirty="0"/>
              <a:t> </a:t>
            </a:r>
            <a:r>
              <a:rPr lang="de-DE" dirty="0" err="1"/>
              <a:t>penatibus</a:t>
            </a:r>
            <a:r>
              <a:rPr lang="de-DE" dirty="0"/>
              <a:t> et mag </a:t>
            </a:r>
            <a:r>
              <a:rPr lang="de-DE" dirty="0" err="1"/>
              <a:t>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p:txBody>
      </p:sp>
    </p:spTree>
    <p:extLst>
      <p:ext uri="{BB962C8B-B14F-4D97-AF65-F5344CB8AC3E}">
        <p14:creationId xmlns:p14="http://schemas.microsoft.com/office/powerpoint/2010/main" val="1132858619"/>
      </p:ext>
    </p:extLst>
  </p:cSld>
  <p:clrMapOvr>
    <a:masterClrMapping/>
  </p:clrMapOvr>
  <p:extLst>
    <p:ext uri="{DCECCB84-F9BA-43D5-87BE-67443E8EF086}">
      <p15:sldGuideLst xmlns=""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6_Video_and_Headline_and Text">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8303DE15-427D-4D40-ACC2-38D29B9EB1F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3429001"/>
          </a:xfrm>
          <a:prstGeom prst="rect">
            <a:avLst/>
          </a:prstGeom>
        </p:spPr>
      </p:pic>
      <p:pic>
        <p:nvPicPr>
          <p:cNvPr id="8" name="Grafik 7">
            <a:extLst>
              <a:ext uri="{FF2B5EF4-FFF2-40B4-BE49-F238E27FC236}">
                <a16:creationId xmlns="" xmlns:a16="http://schemas.microsoft.com/office/drawing/2014/main" id="{235B1CAC-205E-7C41-9195-053E93C0836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 xmlns:a16="http://schemas.microsoft.com/office/drawing/2014/main" id="{20010EDE-4843-764C-9541-DA27B6664126}"/>
              </a:ext>
            </a:extLst>
          </p:cNvPr>
          <p:cNvSpPr/>
          <p:nvPr userDrawn="1"/>
        </p:nvSpPr>
        <p:spPr>
          <a:xfrm>
            <a:off x="6111234" y="2126149"/>
            <a:ext cx="4875068" cy="2742226"/>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2057886"/>
            <a:ext cx="4515277" cy="1188234"/>
          </a:xfrm>
          <a:prstGeom prst="rect">
            <a:avLst/>
          </a:prstGeom>
        </p:spPr>
        <p:txBody>
          <a:bodyPr anchor="t"/>
          <a:lstStyle>
            <a:lvl1pPr algn="l">
              <a:defRPr sz="4000" b="1" i="0" baseline="0">
                <a:solidFill>
                  <a:schemeClr val="bg1"/>
                </a:solidFill>
                <a:latin typeface="+mj-lt"/>
              </a:defRPr>
            </a:lvl1pPr>
          </a:lstStyle>
          <a:p>
            <a:pPr lvl="0"/>
            <a:r>
              <a:rPr lang="de-DE" dirty="0"/>
              <a:t>Video Headline</a:t>
            </a:r>
          </a:p>
        </p:txBody>
      </p:sp>
      <p:sp>
        <p:nvSpPr>
          <p:cNvPr id="19" name="Medienplatzhalter 7">
            <a:extLst>
              <a:ext uri="{FF2B5EF4-FFF2-40B4-BE49-F238E27FC236}">
                <a16:creationId xmlns="" xmlns:a16="http://schemas.microsoft.com/office/drawing/2014/main" id="{C797EE45-9622-DE42-953C-197C4FFF7EDC}"/>
              </a:ext>
            </a:extLst>
          </p:cNvPr>
          <p:cNvSpPr>
            <a:spLocks noGrp="1"/>
          </p:cNvSpPr>
          <p:nvPr>
            <p:ph type="media" sz="quarter" idx="17"/>
          </p:nvPr>
        </p:nvSpPr>
        <p:spPr>
          <a:xfrm>
            <a:off x="6106391" y="2126150"/>
            <a:ext cx="4875067" cy="2742225"/>
          </a:xfrm>
          <a:prstGeom prst="rect">
            <a:avLst/>
          </a:prstGeom>
        </p:spPr>
        <p:txBody>
          <a:bodyPr/>
          <a:lstStyle/>
          <a:p>
            <a:endParaRPr lang="de-DE" dirty="0"/>
          </a:p>
        </p:txBody>
      </p:sp>
      <p:sp>
        <p:nvSpPr>
          <p:cNvPr id="12" name="Textplatzhalter 13">
            <a:extLst>
              <a:ext uri="{FF2B5EF4-FFF2-40B4-BE49-F238E27FC236}">
                <a16:creationId xmlns="" xmlns:a16="http://schemas.microsoft.com/office/drawing/2014/main" id="{0B67B5D6-C026-4001-B149-ED37A1CFF011}"/>
              </a:ext>
            </a:extLst>
          </p:cNvPr>
          <p:cNvSpPr>
            <a:spLocks noGrp="1"/>
          </p:cNvSpPr>
          <p:nvPr>
            <p:ph type="body" sz="quarter" idx="13" hasCustomPrompt="1"/>
          </p:nvPr>
        </p:nvSpPr>
        <p:spPr>
          <a:xfrm>
            <a:off x="1235074" y="3611880"/>
            <a:ext cx="4515277" cy="2625407"/>
          </a:xfrm>
          <a:prstGeom prst="rect">
            <a:avLst/>
          </a:prstGeom>
        </p:spPr>
        <p:txBody>
          <a:bodyPr anchor="t"/>
          <a:lstStyle>
            <a:lvl1pPr marL="342900" indent="-342900">
              <a:buFont typeface="Arial" panose="020B0604020202020204" pitchFamily="34" charset="0"/>
              <a:buChar char="•"/>
              <a:defRPr sz="2000" b="0" i="0" baseline="0">
                <a:latin typeface="+mn-lt"/>
                <a:cs typeface="Arial Nova Light" panose="020F0302020204030204" pitchFamily="34" charset="0"/>
              </a:defRPr>
            </a:lvl1pPr>
            <a:lvl2pPr>
              <a:defRPr lang="de-DE" sz="2000" b="0" i="0" kern="1200" baseline="0" dirty="0">
                <a:solidFill>
                  <a:schemeClr val="tx1"/>
                </a:solidFill>
                <a:latin typeface="+mn-lt"/>
                <a:ea typeface="+mn-ea"/>
                <a:cs typeface="Arial Nova Light" panose="020F0302020204030204" pitchFamily="34" charset="0"/>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consef</a:t>
            </a:r>
            <a:r>
              <a:rPr lang="de-DE" dirty="0"/>
              <a:t> </a:t>
            </a:r>
            <a:r>
              <a:rPr lang="de-DE" dirty="0" err="1"/>
              <a:t>ectetuer</a:t>
            </a:r>
            <a:r>
              <a:rPr lang="de-DE" dirty="0"/>
              <a:t> </a:t>
            </a:r>
            <a:r>
              <a:rPr lang="de-DE" dirty="0" err="1"/>
              <a:t>adipiscing</a:t>
            </a:r>
            <a:r>
              <a:rPr lang="de-DE" dirty="0"/>
              <a:t> </a:t>
            </a:r>
            <a:r>
              <a:rPr lang="de-DE" dirty="0" err="1"/>
              <a:t>elit</a:t>
            </a:r>
            <a:r>
              <a:rPr lang="de-DE" dirty="0"/>
              <a:t>. </a:t>
            </a:r>
            <a:r>
              <a:rPr lang="de-DE" dirty="0" err="1"/>
              <a:t>Aenean</a:t>
            </a:r>
            <a:r>
              <a:rPr lang="de-DE" dirty="0"/>
              <a:t> </a:t>
            </a:r>
            <a:r>
              <a:rPr lang="de-DE" dirty="0" err="1"/>
              <a:t>com</a:t>
            </a:r>
            <a:r>
              <a:rPr lang="de-DE" dirty="0"/>
              <a:t> </a:t>
            </a:r>
            <a:r>
              <a:rPr lang="de-DE" dirty="0" err="1"/>
              <a:t>modo</a:t>
            </a:r>
            <a:r>
              <a:rPr lang="de-DE" dirty="0"/>
              <a:t> </a:t>
            </a:r>
            <a:r>
              <a:rPr lang="de-DE" dirty="0" err="1"/>
              <a:t>ligula</a:t>
            </a:r>
            <a:r>
              <a:rPr lang="de-DE" dirty="0"/>
              <a:t> </a:t>
            </a:r>
            <a:r>
              <a:rPr lang="de-DE" dirty="0" err="1"/>
              <a:t>eget</a:t>
            </a:r>
            <a:r>
              <a:rPr lang="de-DE" dirty="0"/>
              <a:t> </a:t>
            </a:r>
            <a:r>
              <a:rPr lang="de-DE" dirty="0" err="1"/>
              <a:t>dolor</a:t>
            </a:r>
            <a:r>
              <a:rPr lang="de-DE" dirty="0"/>
              <a:t>.</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Aenean mass. Cum </a:t>
            </a:r>
            <a:r>
              <a:rPr lang="de-DE" dirty="0" err="1"/>
              <a:t>sociis</a:t>
            </a:r>
            <a:r>
              <a:rPr lang="de-DE" dirty="0"/>
              <a:t> </a:t>
            </a:r>
            <a:r>
              <a:rPr lang="de-DE" dirty="0" err="1"/>
              <a:t>natoque</a:t>
            </a:r>
            <a:r>
              <a:rPr lang="de-DE" dirty="0"/>
              <a:t> </a:t>
            </a:r>
            <a:r>
              <a:rPr lang="de-DE" dirty="0" err="1"/>
              <a:t>penatibus</a:t>
            </a:r>
            <a:r>
              <a:rPr lang="de-DE" dirty="0"/>
              <a:t> et mag </a:t>
            </a:r>
            <a:r>
              <a:rPr lang="de-DE" dirty="0" err="1"/>
              <a:t>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p:txBody>
      </p:sp>
    </p:spTree>
    <p:extLst>
      <p:ext uri="{BB962C8B-B14F-4D97-AF65-F5344CB8AC3E}">
        <p14:creationId xmlns:p14="http://schemas.microsoft.com/office/powerpoint/2010/main" val="1873484139"/>
      </p:ext>
    </p:extLst>
  </p:cSld>
  <p:clrMapOvr>
    <a:masterClrMapping/>
  </p:clrMapOvr>
  <p:extLst>
    <p:ext uri="{DCECCB84-F9BA-43D5-87BE-67443E8EF086}">
      <p15:sldGuideLst xmlns=""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7Video_and_Headline_and Text">
    <p:spTree>
      <p:nvGrpSpPr>
        <p:cNvPr id="1" name=""/>
        <p:cNvGrpSpPr/>
        <p:nvPr/>
      </p:nvGrpSpPr>
      <p:grpSpPr>
        <a:xfrm>
          <a:off x="0" y="0"/>
          <a:ext cx="0" cy="0"/>
          <a:chOff x="0" y="0"/>
          <a:chExt cx="0" cy="0"/>
        </a:xfrm>
      </p:grpSpPr>
      <p:pic>
        <p:nvPicPr>
          <p:cNvPr id="9" name="Grafik 8">
            <a:extLst>
              <a:ext uri="{FF2B5EF4-FFF2-40B4-BE49-F238E27FC236}">
                <a16:creationId xmlns="" xmlns:a16="http://schemas.microsoft.com/office/drawing/2014/main" id="{8303DE15-427D-4D40-ACC2-38D29B9EB1F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5884" y="0"/>
            <a:ext cx="12192000" cy="3429001"/>
          </a:xfrm>
          <a:prstGeom prst="rect">
            <a:avLst/>
          </a:prstGeom>
        </p:spPr>
      </p:pic>
      <p:pic>
        <p:nvPicPr>
          <p:cNvPr id="8" name="Grafik 7">
            <a:extLst>
              <a:ext uri="{FF2B5EF4-FFF2-40B4-BE49-F238E27FC236}">
                <a16:creationId xmlns="" xmlns:a16="http://schemas.microsoft.com/office/drawing/2014/main" id="{44B74552-0D02-9741-916C-1317645B7B5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 xmlns:a16="http://schemas.microsoft.com/office/drawing/2014/main" id="{20010EDE-4843-764C-9541-DA27B6664126}"/>
              </a:ext>
            </a:extLst>
          </p:cNvPr>
          <p:cNvSpPr/>
          <p:nvPr userDrawn="1"/>
        </p:nvSpPr>
        <p:spPr>
          <a:xfrm>
            <a:off x="6111234" y="2126149"/>
            <a:ext cx="4875068" cy="2742226"/>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 xmlns:a16="http://schemas.microsoft.com/office/drawing/2014/main" id="{E87E73B4-647A-8747-A684-7F670BDE6FFA}"/>
              </a:ext>
            </a:extLst>
          </p:cNvPr>
          <p:cNvSpPr>
            <a:spLocks noGrp="1"/>
          </p:cNvSpPr>
          <p:nvPr>
            <p:ph type="body" sz="quarter" idx="15" hasCustomPrompt="1"/>
          </p:nvPr>
        </p:nvSpPr>
        <p:spPr>
          <a:xfrm>
            <a:off x="1235074" y="2057886"/>
            <a:ext cx="4515277" cy="1188234"/>
          </a:xfrm>
          <a:prstGeom prst="rect">
            <a:avLst/>
          </a:prstGeom>
        </p:spPr>
        <p:txBody>
          <a:bodyPr anchor="t"/>
          <a:lstStyle>
            <a:lvl1pPr algn="l">
              <a:defRPr sz="4000" b="1" i="0" baseline="0">
                <a:solidFill>
                  <a:schemeClr val="bg1"/>
                </a:solidFill>
                <a:latin typeface="+mj-lt"/>
              </a:defRPr>
            </a:lvl1pPr>
          </a:lstStyle>
          <a:p>
            <a:pPr lvl="0"/>
            <a:r>
              <a:rPr lang="de-DE" dirty="0"/>
              <a:t>Video Headline</a:t>
            </a:r>
          </a:p>
        </p:txBody>
      </p:sp>
      <p:sp>
        <p:nvSpPr>
          <p:cNvPr id="19" name="Medienplatzhalter 7">
            <a:extLst>
              <a:ext uri="{FF2B5EF4-FFF2-40B4-BE49-F238E27FC236}">
                <a16:creationId xmlns="" xmlns:a16="http://schemas.microsoft.com/office/drawing/2014/main" id="{C797EE45-9622-DE42-953C-197C4FFF7EDC}"/>
              </a:ext>
            </a:extLst>
          </p:cNvPr>
          <p:cNvSpPr>
            <a:spLocks noGrp="1"/>
          </p:cNvSpPr>
          <p:nvPr>
            <p:ph type="media" sz="quarter" idx="17"/>
          </p:nvPr>
        </p:nvSpPr>
        <p:spPr>
          <a:xfrm>
            <a:off x="6106391" y="2126150"/>
            <a:ext cx="4875067" cy="2742225"/>
          </a:xfrm>
          <a:prstGeom prst="rect">
            <a:avLst/>
          </a:prstGeom>
        </p:spPr>
        <p:txBody>
          <a:bodyPr/>
          <a:lstStyle/>
          <a:p>
            <a:endParaRPr lang="de-DE" dirty="0"/>
          </a:p>
        </p:txBody>
      </p:sp>
      <p:sp>
        <p:nvSpPr>
          <p:cNvPr id="12" name="Textplatzhalter 13">
            <a:extLst>
              <a:ext uri="{FF2B5EF4-FFF2-40B4-BE49-F238E27FC236}">
                <a16:creationId xmlns="" xmlns:a16="http://schemas.microsoft.com/office/drawing/2014/main" id="{D516A00C-28D1-4974-999E-1F513128B43E}"/>
              </a:ext>
            </a:extLst>
          </p:cNvPr>
          <p:cNvSpPr>
            <a:spLocks noGrp="1"/>
          </p:cNvSpPr>
          <p:nvPr>
            <p:ph type="body" sz="quarter" idx="13" hasCustomPrompt="1"/>
          </p:nvPr>
        </p:nvSpPr>
        <p:spPr>
          <a:xfrm>
            <a:off x="1235074" y="3611880"/>
            <a:ext cx="4515277" cy="2625407"/>
          </a:xfrm>
          <a:prstGeom prst="rect">
            <a:avLst/>
          </a:prstGeom>
        </p:spPr>
        <p:txBody>
          <a:bodyPr anchor="t"/>
          <a:lstStyle>
            <a:lvl1pPr marL="342900" indent="-342900">
              <a:buFont typeface="Arial" panose="020B0604020202020204" pitchFamily="34" charset="0"/>
              <a:buChar char="•"/>
              <a:defRPr sz="2000" b="0" i="0" baseline="0">
                <a:latin typeface="+mn-lt"/>
                <a:cs typeface="Arial Nova Light" panose="020F0302020204030204" pitchFamily="34" charset="0"/>
              </a:defRPr>
            </a:lvl1pPr>
            <a:lvl2pPr>
              <a:defRPr lang="de-DE" sz="2000" b="0" i="0" kern="1200" baseline="0" dirty="0">
                <a:solidFill>
                  <a:schemeClr val="tx1"/>
                </a:solidFill>
                <a:latin typeface="+mn-lt"/>
                <a:ea typeface="+mn-ea"/>
                <a:cs typeface="Arial Nova Light" panose="020F0302020204030204" pitchFamily="34" charset="0"/>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consef</a:t>
            </a:r>
            <a:r>
              <a:rPr lang="de-DE" dirty="0"/>
              <a:t> </a:t>
            </a:r>
            <a:r>
              <a:rPr lang="de-DE" dirty="0" err="1"/>
              <a:t>ectetuer</a:t>
            </a:r>
            <a:r>
              <a:rPr lang="de-DE" dirty="0"/>
              <a:t> </a:t>
            </a:r>
            <a:r>
              <a:rPr lang="de-DE" dirty="0" err="1"/>
              <a:t>adipiscing</a:t>
            </a:r>
            <a:r>
              <a:rPr lang="de-DE" dirty="0"/>
              <a:t> </a:t>
            </a:r>
            <a:r>
              <a:rPr lang="de-DE" dirty="0" err="1"/>
              <a:t>elit</a:t>
            </a:r>
            <a:r>
              <a:rPr lang="de-DE" dirty="0"/>
              <a:t>. </a:t>
            </a:r>
            <a:r>
              <a:rPr lang="de-DE" dirty="0" err="1"/>
              <a:t>Aenean</a:t>
            </a:r>
            <a:r>
              <a:rPr lang="de-DE" dirty="0"/>
              <a:t> </a:t>
            </a:r>
            <a:r>
              <a:rPr lang="de-DE" dirty="0" err="1"/>
              <a:t>com</a:t>
            </a:r>
            <a:r>
              <a:rPr lang="de-DE" dirty="0"/>
              <a:t> </a:t>
            </a:r>
            <a:r>
              <a:rPr lang="de-DE" dirty="0" err="1"/>
              <a:t>modo</a:t>
            </a:r>
            <a:r>
              <a:rPr lang="de-DE" dirty="0"/>
              <a:t> </a:t>
            </a:r>
            <a:r>
              <a:rPr lang="de-DE" dirty="0" err="1"/>
              <a:t>ligula</a:t>
            </a:r>
            <a:r>
              <a:rPr lang="de-DE" dirty="0"/>
              <a:t> </a:t>
            </a:r>
            <a:r>
              <a:rPr lang="de-DE" dirty="0" err="1"/>
              <a:t>eget</a:t>
            </a:r>
            <a:r>
              <a:rPr lang="de-DE" dirty="0"/>
              <a:t> </a:t>
            </a:r>
            <a:r>
              <a:rPr lang="de-DE" dirty="0" err="1"/>
              <a:t>dolor</a:t>
            </a:r>
            <a:r>
              <a:rPr lang="de-DE" dirty="0"/>
              <a:t>.</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Aenean mass. Cum </a:t>
            </a:r>
            <a:r>
              <a:rPr lang="de-DE" dirty="0" err="1"/>
              <a:t>sociis</a:t>
            </a:r>
            <a:r>
              <a:rPr lang="de-DE" dirty="0"/>
              <a:t> </a:t>
            </a:r>
            <a:r>
              <a:rPr lang="de-DE" dirty="0" err="1"/>
              <a:t>natoque</a:t>
            </a:r>
            <a:r>
              <a:rPr lang="de-DE" dirty="0"/>
              <a:t> </a:t>
            </a:r>
            <a:r>
              <a:rPr lang="de-DE" dirty="0" err="1"/>
              <a:t>penatibus</a:t>
            </a:r>
            <a:r>
              <a:rPr lang="de-DE" dirty="0"/>
              <a:t> et mag </a:t>
            </a:r>
            <a:r>
              <a:rPr lang="de-DE" dirty="0" err="1"/>
              <a:t>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p:txBody>
      </p:sp>
    </p:spTree>
    <p:extLst>
      <p:ext uri="{BB962C8B-B14F-4D97-AF65-F5344CB8AC3E}">
        <p14:creationId xmlns:p14="http://schemas.microsoft.com/office/powerpoint/2010/main" val="574717043"/>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itle or Final Slid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21663E46-2DA5-3D4A-9C4B-83C2073AA28F}"/>
              </a:ext>
            </a:extLst>
          </p:cNvPr>
          <p:cNvPicPr>
            <a:picLocks noChangeAspect="1"/>
          </p:cNvPicPr>
          <p:nvPr userDrawn="1"/>
        </p:nvPicPr>
        <p:blipFill>
          <a:blip r:embed="rId2"/>
          <a:stretch>
            <a:fillRect/>
          </a:stretch>
        </p:blipFill>
        <p:spPr>
          <a:xfrm>
            <a:off x="0" y="-3313"/>
            <a:ext cx="12186115" cy="6861312"/>
          </a:xfrm>
          <a:prstGeom prst="rect">
            <a:avLst/>
          </a:prstGeom>
        </p:spPr>
      </p:pic>
      <p:pic>
        <p:nvPicPr>
          <p:cNvPr id="9" name="Grafik 8">
            <a:extLst>
              <a:ext uri="{FF2B5EF4-FFF2-40B4-BE49-F238E27FC236}">
                <a16:creationId xmlns="" xmlns:a16="http://schemas.microsoft.com/office/drawing/2014/main" id="{80C81D52-EE92-424C-B4B0-80FD9AC376C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Textplatzhalter 12">
            <a:extLst>
              <a:ext uri="{FF2B5EF4-FFF2-40B4-BE49-F238E27FC236}">
                <a16:creationId xmlns="" xmlns:a16="http://schemas.microsoft.com/office/drawing/2014/main" id="{889D6EAD-869E-5148-B243-A0055706572E}"/>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1" name="Picture 5" descr="A close up of a sign&#10;&#10;Description automatically generated">
            <a:extLst>
              <a:ext uri="{FF2B5EF4-FFF2-40B4-BE49-F238E27FC236}">
                <a16:creationId xmlns="" xmlns:a16="http://schemas.microsoft.com/office/drawing/2014/main" id="{895E8998-F383-FD4D-BE0A-4C641F9D0FA7}"/>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10700020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63" Type="http://schemas.openxmlformats.org/officeDocument/2006/relationships/slideLayout" Target="../slideLayouts/slideLayout63.xml"/><Relationship Id="rId64" Type="http://schemas.openxmlformats.org/officeDocument/2006/relationships/slideLayout" Target="../slideLayouts/slideLayout64.xml"/><Relationship Id="rId65" Type="http://schemas.openxmlformats.org/officeDocument/2006/relationships/slideLayout" Target="../slideLayouts/slideLayout65.xml"/><Relationship Id="rId66" Type="http://schemas.openxmlformats.org/officeDocument/2006/relationships/slideLayout" Target="../slideLayouts/slideLayout66.xml"/><Relationship Id="rId67" Type="http://schemas.openxmlformats.org/officeDocument/2006/relationships/slideLayout" Target="../slideLayouts/slideLayout67.xml"/><Relationship Id="rId68" Type="http://schemas.openxmlformats.org/officeDocument/2006/relationships/slideLayout" Target="../slideLayouts/slideLayout68.xml"/><Relationship Id="rId69" Type="http://schemas.openxmlformats.org/officeDocument/2006/relationships/slideLayout" Target="../slideLayouts/slideLayout69.xml"/><Relationship Id="rId50" Type="http://schemas.openxmlformats.org/officeDocument/2006/relationships/slideLayout" Target="../slideLayouts/slideLayout50.xml"/><Relationship Id="rId51" Type="http://schemas.openxmlformats.org/officeDocument/2006/relationships/slideLayout" Target="../slideLayouts/slideLayout51.xml"/><Relationship Id="rId52" Type="http://schemas.openxmlformats.org/officeDocument/2006/relationships/slideLayout" Target="../slideLayouts/slideLayout52.xml"/><Relationship Id="rId53" Type="http://schemas.openxmlformats.org/officeDocument/2006/relationships/slideLayout" Target="../slideLayouts/slideLayout53.xml"/><Relationship Id="rId54" Type="http://schemas.openxmlformats.org/officeDocument/2006/relationships/slideLayout" Target="../slideLayouts/slideLayout54.xml"/><Relationship Id="rId55" Type="http://schemas.openxmlformats.org/officeDocument/2006/relationships/slideLayout" Target="../slideLayouts/slideLayout55.xml"/><Relationship Id="rId56" Type="http://schemas.openxmlformats.org/officeDocument/2006/relationships/slideLayout" Target="../slideLayouts/slideLayout56.xml"/><Relationship Id="rId57" Type="http://schemas.openxmlformats.org/officeDocument/2006/relationships/slideLayout" Target="../slideLayouts/slideLayout57.xml"/><Relationship Id="rId58" Type="http://schemas.openxmlformats.org/officeDocument/2006/relationships/slideLayout" Target="../slideLayouts/slideLayout58.xml"/><Relationship Id="rId59" Type="http://schemas.openxmlformats.org/officeDocument/2006/relationships/slideLayout" Target="../slideLayouts/slideLayout5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slideLayout" Target="../slideLayouts/slideLayout4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80" Type="http://schemas.openxmlformats.org/officeDocument/2006/relationships/slideLayout" Target="../slideLayouts/slideLayout80.xml"/><Relationship Id="rId81" Type="http://schemas.openxmlformats.org/officeDocument/2006/relationships/slideLayout" Target="../slideLayouts/slideLayout81.xml"/><Relationship Id="rId82" Type="http://schemas.openxmlformats.org/officeDocument/2006/relationships/slideLayout" Target="../slideLayouts/slideLayout82.xml"/><Relationship Id="rId83" Type="http://schemas.openxmlformats.org/officeDocument/2006/relationships/slideLayout" Target="../slideLayouts/slideLayout83.xml"/><Relationship Id="rId84" Type="http://schemas.openxmlformats.org/officeDocument/2006/relationships/theme" Target="../theme/theme1.xml"/><Relationship Id="rId85" Type="http://schemas.openxmlformats.org/officeDocument/2006/relationships/image" Target="../media/image1.png"/><Relationship Id="rId70" Type="http://schemas.openxmlformats.org/officeDocument/2006/relationships/slideLayout" Target="../slideLayouts/slideLayout70.xml"/><Relationship Id="rId71" Type="http://schemas.openxmlformats.org/officeDocument/2006/relationships/slideLayout" Target="../slideLayouts/slideLayout71.xml"/><Relationship Id="rId72" Type="http://schemas.openxmlformats.org/officeDocument/2006/relationships/slideLayout" Target="../slideLayouts/slideLayout72.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73" Type="http://schemas.openxmlformats.org/officeDocument/2006/relationships/slideLayout" Target="../slideLayouts/slideLayout73.xml"/><Relationship Id="rId74" Type="http://schemas.openxmlformats.org/officeDocument/2006/relationships/slideLayout" Target="../slideLayouts/slideLayout74.xml"/><Relationship Id="rId75" Type="http://schemas.openxmlformats.org/officeDocument/2006/relationships/slideLayout" Target="../slideLayouts/slideLayout75.xml"/><Relationship Id="rId76" Type="http://schemas.openxmlformats.org/officeDocument/2006/relationships/slideLayout" Target="../slideLayouts/slideLayout76.xml"/><Relationship Id="rId77" Type="http://schemas.openxmlformats.org/officeDocument/2006/relationships/slideLayout" Target="../slideLayouts/slideLayout77.xml"/><Relationship Id="rId78" Type="http://schemas.openxmlformats.org/officeDocument/2006/relationships/slideLayout" Target="../slideLayouts/slideLayout78.xml"/><Relationship Id="rId79" Type="http://schemas.openxmlformats.org/officeDocument/2006/relationships/slideLayout" Target="../slideLayouts/slideLayout79.xml"/><Relationship Id="rId60" Type="http://schemas.openxmlformats.org/officeDocument/2006/relationships/slideLayout" Target="../slideLayouts/slideLayout60.xml"/><Relationship Id="rId61" Type="http://schemas.openxmlformats.org/officeDocument/2006/relationships/slideLayout" Target="../slideLayouts/slideLayout61.xml"/><Relationship Id="rId62" Type="http://schemas.openxmlformats.org/officeDocument/2006/relationships/slideLayout" Target="../slideLayouts/slideLayout62.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 xmlns:a16="http://schemas.microsoft.com/office/drawing/2014/main" id="{FD8189B8-D6F4-4175-BE8D-416EE025065B}"/>
              </a:ext>
            </a:extLst>
          </p:cNvPr>
          <p:cNvPicPr>
            <a:picLocks noChangeAspect="1"/>
          </p:cNvPicPr>
          <p:nvPr userDrawn="1"/>
        </p:nvPicPr>
        <p:blipFill>
          <a:blip r:embed="rId85"/>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4090139974"/>
      </p:ext>
    </p:extLst>
  </p:cSld>
  <p:clrMap bg1="lt1" tx1="dk1" bg2="lt2" tx2="dk2" accent1="accent1" accent2="accent2" accent3="accent3" accent4="accent4" accent5="accent5" accent6="accent6" hlink="hlink" folHlink="folHlink"/>
  <p:sldLayoutIdLst>
    <p:sldLayoutId id="2147483650" r:id="rId1"/>
    <p:sldLayoutId id="2147483668" r:id="rId2"/>
    <p:sldLayoutId id="2147483669" r:id="rId3"/>
    <p:sldLayoutId id="2147483663" r:id="rId4"/>
    <p:sldLayoutId id="2147483664" r:id="rId5"/>
    <p:sldLayoutId id="2147483665" r:id="rId6"/>
    <p:sldLayoutId id="2147483667" r:id="rId7"/>
    <p:sldLayoutId id="2147483670" r:id="rId8"/>
    <p:sldLayoutId id="2147483676" r:id="rId9"/>
    <p:sldLayoutId id="2147483671" r:id="rId10"/>
    <p:sldLayoutId id="2147483672" r:id="rId11"/>
    <p:sldLayoutId id="2147483673" r:id="rId12"/>
    <p:sldLayoutId id="2147483674" r:id="rId13"/>
    <p:sldLayoutId id="2147483675" r:id="rId14"/>
    <p:sldLayoutId id="2147483666" r:id="rId15"/>
    <p:sldLayoutId id="2147483678" r:id="rId16"/>
    <p:sldLayoutId id="2147483651" r:id="rId17"/>
    <p:sldLayoutId id="2147483679" r:id="rId18"/>
    <p:sldLayoutId id="2147483681" r:id="rId19"/>
    <p:sldLayoutId id="2147483680" r:id="rId20"/>
    <p:sldLayoutId id="2147483682" r:id="rId21"/>
    <p:sldLayoutId id="2147483683" r:id="rId22"/>
    <p:sldLayoutId id="2147483685" r:id="rId23"/>
    <p:sldLayoutId id="2147483687" r:id="rId24"/>
    <p:sldLayoutId id="2147483688" r:id="rId25"/>
    <p:sldLayoutId id="2147483689" r:id="rId26"/>
    <p:sldLayoutId id="2147483690" r:id="rId27"/>
    <p:sldLayoutId id="2147483691" r:id="rId28"/>
    <p:sldLayoutId id="2147483692" r:id="rId29"/>
    <p:sldLayoutId id="2147483661" r:id="rId30"/>
    <p:sldLayoutId id="2147483694" r:id="rId31"/>
    <p:sldLayoutId id="2147483695" r:id="rId32"/>
    <p:sldLayoutId id="2147483696" r:id="rId33"/>
    <p:sldLayoutId id="2147483697" r:id="rId34"/>
    <p:sldLayoutId id="2147483698" r:id="rId35"/>
    <p:sldLayoutId id="2147483699" r:id="rId36"/>
    <p:sldLayoutId id="2147483700" r:id="rId37"/>
    <p:sldLayoutId id="2147483702" r:id="rId38"/>
    <p:sldLayoutId id="2147483703" r:id="rId39"/>
    <p:sldLayoutId id="2147483704" r:id="rId40"/>
    <p:sldLayoutId id="2147483705" r:id="rId41"/>
    <p:sldLayoutId id="2147483706" r:id="rId42"/>
    <p:sldLayoutId id="2147483707" r:id="rId43"/>
    <p:sldLayoutId id="2147483709" r:id="rId44"/>
    <p:sldLayoutId id="2147483710" r:id="rId45"/>
    <p:sldLayoutId id="2147483711" r:id="rId46"/>
    <p:sldLayoutId id="2147483712" r:id="rId47"/>
    <p:sldLayoutId id="2147483713" r:id="rId48"/>
    <p:sldLayoutId id="2147483714" r:id="rId49"/>
    <p:sldLayoutId id="2147483717" r:id="rId50"/>
    <p:sldLayoutId id="2147483708" r:id="rId51"/>
    <p:sldLayoutId id="2147483715" r:id="rId52"/>
    <p:sldLayoutId id="2147483733" r:id="rId53"/>
    <p:sldLayoutId id="2147483734" r:id="rId54"/>
    <p:sldLayoutId id="2147483653" r:id="rId55"/>
    <p:sldLayoutId id="2147483718" r:id="rId56"/>
    <p:sldLayoutId id="2147483727" r:id="rId57"/>
    <p:sldLayoutId id="2147483739" r:id="rId58"/>
    <p:sldLayoutId id="2147483659" r:id="rId59"/>
    <p:sldLayoutId id="2147483719" r:id="rId60"/>
    <p:sldLayoutId id="2147483720" r:id="rId61"/>
    <p:sldLayoutId id="2147483728" r:id="rId62"/>
    <p:sldLayoutId id="2147483660" r:id="rId63"/>
    <p:sldLayoutId id="2147483721" r:id="rId64"/>
    <p:sldLayoutId id="2147483729" r:id="rId65"/>
    <p:sldLayoutId id="2147483730" r:id="rId66"/>
    <p:sldLayoutId id="2147483654" r:id="rId67"/>
    <p:sldLayoutId id="2147483722" r:id="rId68"/>
    <p:sldLayoutId id="2147483658" r:id="rId69"/>
    <p:sldLayoutId id="2147483723" r:id="rId70"/>
    <p:sldLayoutId id="2147483655" r:id="rId71"/>
    <p:sldLayoutId id="2147483735" r:id="rId72"/>
    <p:sldLayoutId id="2147483736" r:id="rId73"/>
    <p:sldLayoutId id="2147483662" r:id="rId74"/>
    <p:sldLayoutId id="2147483724" r:id="rId75"/>
    <p:sldLayoutId id="2147483656" r:id="rId76"/>
    <p:sldLayoutId id="2147483731" r:id="rId77"/>
    <p:sldLayoutId id="2147483732" r:id="rId78"/>
    <p:sldLayoutId id="2147483725" r:id="rId79"/>
    <p:sldLayoutId id="2147483726" r:id="rId80"/>
    <p:sldLayoutId id="2147483737" r:id="rId81"/>
    <p:sldLayoutId id="2147483738" r:id="rId82"/>
    <p:sldLayoutId id="2147483657" r:id="rId83"/>
  </p:sldLayoutIdLst>
  <p:txStyles>
    <p:titleStyle>
      <a:lvl1pPr algn="l" defTabSz="914400" rtl="0" eaLnBrk="1" latinLnBrk="0" hangingPunct="1">
        <a:lnSpc>
          <a:spcPct val="90000"/>
        </a:lnSpc>
        <a:spcBef>
          <a:spcPct val="0"/>
        </a:spcBef>
        <a:buNone/>
        <a:defRPr sz="4000" b="1" i="0" kern="1200" baseline="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933">
          <p15:clr>
            <a:srgbClr val="F26B43"/>
          </p15:clr>
        </p15:guide>
        <p15:guide id="5" pos="778">
          <p15:clr>
            <a:srgbClr val="F26B43"/>
          </p15:clr>
        </p15:guide>
        <p15:guide id="14" pos="393">
          <p15:clr>
            <a:srgbClr val="F26B43"/>
          </p15:clr>
        </p15:guide>
        <p15:guide id="15" pos="4226">
          <p15:clr>
            <a:srgbClr val="F26B43"/>
          </p15:clr>
        </p15:guide>
        <p15:guide id="17" orient="horz" pos="391">
          <p15:clr>
            <a:srgbClr val="F26B43"/>
          </p15:clr>
        </p15:guide>
        <p15:guide id="18" orient="horz" pos="777">
          <p15:clr>
            <a:srgbClr val="F26B43"/>
          </p15:clr>
        </p15:guide>
        <p15:guide id="19" orient="horz" pos="1162">
          <p15:clr>
            <a:srgbClr val="F26B43"/>
          </p15:clr>
        </p15:guide>
        <p15:guide id="20" orient="horz" pos="1548">
          <p15:clr>
            <a:srgbClr val="F26B43"/>
          </p15:clr>
        </p15:guide>
        <p15:guide id="22" orient="horz" pos="2772">
          <p15:clr>
            <a:srgbClr val="F26B43"/>
          </p15:clr>
        </p15:guide>
        <p15:guide id="23" orient="horz" pos="3543">
          <p15:clr>
            <a:srgbClr val="F26B43"/>
          </p15:clr>
        </p15:guide>
        <p15:guide id="24" orient="horz" pos="2160">
          <p15:clr>
            <a:srgbClr val="F26B43"/>
          </p15:clr>
        </p15:guide>
        <p15:guide id="25" orient="horz" pos="3158">
          <p15:clr>
            <a:srgbClr val="F26B43"/>
          </p15:clr>
        </p15:guide>
        <p15:guide id="26" orient="horz" pos="2387">
          <p15:clr>
            <a:srgbClr val="F26B43"/>
          </p15:clr>
        </p15:guide>
        <p15:guide id="27" pos="3840">
          <p15:clr>
            <a:srgbClr val="F26B43"/>
          </p15:clr>
        </p15:guide>
        <p15:guide id="29" pos="4611">
          <p15:clr>
            <a:srgbClr val="F26B43"/>
          </p15:clr>
        </p15:guide>
        <p15:guide id="32" pos="690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 xmlns:a16="http://schemas.microsoft.com/office/drawing/2014/main" id="{3A644263-1E44-E747-91D3-8F419E982180}"/>
              </a:ext>
            </a:extLst>
          </p:cNvPr>
          <p:cNvSpPr>
            <a:spLocks noGrp="1"/>
          </p:cNvSpPr>
          <p:nvPr>
            <p:ph type="body" sz="quarter" idx="15"/>
          </p:nvPr>
        </p:nvSpPr>
        <p:spPr>
          <a:xfrm>
            <a:off x="1235073" y="1844675"/>
            <a:ext cx="10684783" cy="3168650"/>
          </a:xfrm>
        </p:spPr>
        <p:txBody>
          <a:bodyPr/>
          <a:lstStyle/>
          <a:p>
            <a:pPr algn="ctr"/>
            <a:r>
              <a:rPr lang="pl-PL" sz="4800" dirty="0"/>
              <a:t>Przepisy Gry w hokeja na lodzie</a:t>
            </a:r>
          </a:p>
          <a:p>
            <a:pPr algn="ctr"/>
            <a:r>
              <a:rPr lang="pl-PL" sz="4800" dirty="0"/>
              <a:t>Najważniejsze aktualizacje i zmiany</a:t>
            </a:r>
          </a:p>
          <a:p>
            <a:pPr algn="ctr"/>
            <a:r>
              <a:rPr lang="pl-PL" sz="4800" dirty="0"/>
              <a:t>Sezon 2024-2025</a:t>
            </a:r>
          </a:p>
        </p:txBody>
      </p:sp>
    </p:spTree>
    <p:extLst>
      <p:ext uri="{BB962C8B-B14F-4D97-AF65-F5344CB8AC3E}">
        <p14:creationId xmlns:p14="http://schemas.microsoft.com/office/powerpoint/2010/main" val="4397994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548640" y="182880"/>
            <a:ext cx="11077303" cy="2093975"/>
          </a:xfrm>
        </p:spPr>
        <p:txBody>
          <a:bodyPr/>
          <a:lstStyle/>
          <a:p>
            <a:endParaRPr lang="pl-PL" dirty="0">
              <a:latin typeface="Arial" pitchFamily="34" charset="0"/>
              <a:cs typeface="Arial" pitchFamily="34" charset="0"/>
            </a:endParaRPr>
          </a:p>
          <a:p>
            <a:r>
              <a:rPr lang="pl-PL" sz="5400" dirty="0">
                <a:latin typeface="Arial" pitchFamily="34" charset="0"/>
                <a:cs typeface="Arial" pitchFamily="34" charset="0"/>
              </a:rPr>
              <a:t>PRZEPIS 10 – KIJE GRACZY</a:t>
            </a:r>
          </a:p>
        </p:txBody>
      </p:sp>
      <p:sp>
        <p:nvSpPr>
          <p:cNvPr id="10" name="Symbol zastępczy tekstu 9"/>
          <p:cNvSpPr>
            <a:spLocks noGrp="1"/>
          </p:cNvSpPr>
          <p:nvPr>
            <p:ph type="body" sz="quarter" idx="13"/>
          </p:nvPr>
        </p:nvSpPr>
        <p:spPr>
          <a:xfrm>
            <a:off x="378823" y="2651760"/>
            <a:ext cx="10578102" cy="3944983"/>
          </a:xfrm>
        </p:spPr>
        <p:txBody>
          <a:bodyPr/>
          <a:lstStyle/>
          <a:p>
            <a:pPr>
              <a:buNone/>
            </a:pPr>
            <a:endParaRPr lang="pl-PL" dirty="0"/>
          </a:p>
          <a:p>
            <a:pPr>
              <a:buNone/>
            </a:pPr>
            <a:r>
              <a:rPr lang="pl-PL" dirty="0"/>
              <a:t>Dodano Przepis 10.8 w celu wyjaśnienia, co dokładnie znaczy zagadnienie </a:t>
            </a:r>
            <a:r>
              <a:rPr lang="pl-PL" b="1" dirty="0"/>
              <a:t>nielegalny kij</a:t>
            </a:r>
            <a:r>
              <a:rPr lang="pl-PL" dirty="0"/>
              <a:t>. Wcześniej nie było jednej definicji </a:t>
            </a:r>
            <a:r>
              <a:rPr lang="pl-PL" b="1" dirty="0"/>
              <a:t>nielegalnego kija</a:t>
            </a:r>
            <a:r>
              <a:rPr lang="pl-PL" dirty="0"/>
              <a:t>. Była ona rozdzielona na kilka różnych przepisów. </a:t>
            </a:r>
          </a:p>
          <a:p>
            <a:pPr>
              <a:buNone/>
            </a:pPr>
            <a:endParaRPr lang="pl-PL" dirty="0"/>
          </a:p>
          <a:p>
            <a:pPr>
              <a:buNone/>
            </a:pPr>
            <a:r>
              <a:rPr lang="pl-PL" dirty="0"/>
              <a:t>Przepis10.8 (Nielegalny kij):</a:t>
            </a:r>
          </a:p>
          <a:p>
            <a:pPr>
              <a:buNone/>
            </a:pPr>
            <a:r>
              <a:rPr lang="pl-PL" dirty="0"/>
              <a:t> </a:t>
            </a:r>
            <a:r>
              <a:rPr lang="pl-PL" i="1" dirty="0"/>
              <a:t>„Nielegalny kij definiuje się jako taki, który po pomiarze zostaje uznany za niezgodny </a:t>
            </a:r>
            <a:r>
              <a:rPr lang="pl-PL" i="1" dirty="0" smtClean="0"/>
              <a:t>z tym z przepisu </a:t>
            </a:r>
            <a:r>
              <a:rPr lang="pl-PL" i="1" dirty="0"/>
              <a:t>10. Nielegalny kij definiuje się również jako kij, którego gracz nie otrzymał  zgodnie z przepisem od ławki graczy lub od kolegi z drużyny. I wreszcie, nielegalny kij to również </a:t>
            </a:r>
            <a:r>
              <a:rPr lang="pl-PL" b="1" i="1" dirty="0"/>
              <a:t>sytuacja, w której zawodnik na lodzie próbuje grać kijem przeciwnika</a:t>
            </a:r>
            <a:r>
              <a:rPr lang="pl-PL" i="1" dirty="0"/>
              <a:t>”.</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548640" y="483326"/>
            <a:ext cx="11077303" cy="1793529"/>
          </a:xfrm>
        </p:spPr>
        <p:txBody>
          <a:bodyPr/>
          <a:lstStyle/>
          <a:p>
            <a:r>
              <a:rPr lang="pl-PL" sz="5400" dirty="0">
                <a:latin typeface="Arial" pitchFamily="34" charset="0"/>
                <a:cs typeface="Arial" pitchFamily="34" charset="0"/>
              </a:rPr>
              <a:t>PRZEPIS 38 – </a:t>
            </a:r>
            <a:r>
              <a:rPr lang="pl-PL" sz="5400" dirty="0"/>
              <a:t>WERYFIKACJA NA 				ŻĄDANIE TRENERA</a:t>
            </a:r>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51760"/>
            <a:ext cx="10578102" cy="3944983"/>
          </a:xfrm>
        </p:spPr>
        <p:txBody>
          <a:bodyPr/>
          <a:lstStyle/>
          <a:p>
            <a:pPr>
              <a:buNone/>
            </a:pPr>
            <a:r>
              <a:rPr lang="pl-PL" dirty="0"/>
              <a:t>Przepis 38.2 (II) dotycząc</a:t>
            </a:r>
            <a:r>
              <a:rPr lang="en-US" dirty="0"/>
              <a:t>y</a:t>
            </a:r>
            <a:r>
              <a:rPr lang="pl-PL" dirty="0"/>
              <a:t> nie przerwania gry przed zdobyciem gola zostaje zmienion</a:t>
            </a:r>
            <a:r>
              <a:rPr lang="en-US" dirty="0"/>
              <a:t>y</a:t>
            </a:r>
            <a:r>
              <a:rPr lang="pl-PL" dirty="0"/>
              <a:t> tak, aby uwzględnić także sytuacje, w których drużyna broniąca wybija krążek poza pole gry. </a:t>
            </a:r>
          </a:p>
          <a:p>
            <a:pPr>
              <a:buNone/>
            </a:pPr>
            <a:endParaRPr lang="pl-PL" dirty="0"/>
          </a:p>
          <a:p>
            <a:pPr>
              <a:buNone/>
            </a:pPr>
            <a:r>
              <a:rPr lang="pl-PL" dirty="0"/>
              <a:t>Przepis 38.2 (Sytuacja podlegająca weryfikacji na żądanie trenera): </a:t>
            </a:r>
          </a:p>
          <a:p>
            <a:pPr>
              <a:buNone/>
            </a:pPr>
            <a:r>
              <a:rPr lang="pl-PL" b="1" i="1" dirty="0"/>
              <a:t>„(II) </a:t>
            </a:r>
            <a:r>
              <a:rPr lang="pl-PL" b="1" dirty="0"/>
              <a:t>Brak przerwania gry w strefie ataku bezpośrednio przed zdobyciem gola.</a:t>
            </a:r>
          </a:p>
          <a:p>
            <a:pPr>
              <a:buNone/>
            </a:pPr>
            <a:r>
              <a:rPr lang="pl-PL" i="1" dirty="0"/>
              <a:t>Zagranie, które kończy się zdobyciem gola, w przypadku gdy drużyna broniąca twierdzi, </a:t>
            </a:r>
            <a:r>
              <a:rPr lang="pl-PL" i="1" dirty="0" smtClean="0"/>
              <a:t/>
            </a:r>
            <a:br>
              <a:rPr lang="pl-PL" i="1" dirty="0" smtClean="0"/>
            </a:br>
            <a:r>
              <a:rPr lang="pl-PL" i="1" dirty="0" smtClean="0"/>
              <a:t>że </a:t>
            </a:r>
            <a:r>
              <a:rPr lang="pl-PL" i="1" dirty="0"/>
              <a:t>gra </a:t>
            </a:r>
            <a:r>
              <a:rPr lang="pl-PL" i="1" dirty="0" smtClean="0"/>
              <a:t>miała zostać </a:t>
            </a:r>
            <a:r>
              <a:rPr lang="pl-PL" i="1" dirty="0"/>
              <a:t>przerwana z powodu przeoczenia sytuacji, która miała miejsce w strefie ataku. Jedynym wyjątkiem od tego przepisu jest sytuacja, gdy krążek zostaje zagrany poza pole gry przez którąkolwiek z drużyn i pozostaje niezauważony przez sędziów na lodzie.”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548640" y="483326"/>
            <a:ext cx="11077303" cy="1793529"/>
          </a:xfrm>
        </p:spPr>
        <p:txBody>
          <a:bodyPr/>
          <a:lstStyle/>
          <a:p>
            <a:r>
              <a:rPr lang="pl-PL" sz="5400" dirty="0">
                <a:latin typeface="Arial" pitchFamily="34" charset="0"/>
                <a:cs typeface="Arial" pitchFamily="34" charset="0"/>
              </a:rPr>
              <a:t>PRZEPIS 38 – </a:t>
            </a:r>
            <a:r>
              <a:rPr lang="pl-PL" sz="5400" dirty="0"/>
              <a:t>WERYFIKACJA NA 				ŻĄDANIE TRENERA</a:t>
            </a:r>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913017"/>
            <a:ext cx="10578102" cy="3683726"/>
          </a:xfrm>
        </p:spPr>
        <p:txBody>
          <a:bodyPr/>
          <a:lstStyle/>
          <a:p>
            <a:pPr>
              <a:buNone/>
            </a:pPr>
            <a:endParaRPr lang="pl-PL" sz="2400" dirty="0"/>
          </a:p>
          <a:p>
            <a:pPr>
              <a:buNone/>
            </a:pPr>
            <a:r>
              <a:rPr lang="pl-PL" sz="2400" dirty="0"/>
              <a:t>Poprzedni przepis 38.3 (Sytuacja podlegająca weryfikacji na żądanie trenera zainicjowana przez sędziów wideo) został usunięty. Oznacza to, </a:t>
            </a:r>
            <a:br>
              <a:rPr lang="pl-PL" sz="2400" dirty="0"/>
            </a:br>
            <a:r>
              <a:rPr lang="pl-PL" sz="2400" dirty="0"/>
              <a:t>że zespoły mogą teraz inicjować weryfikację na żądanie trenera także </a:t>
            </a:r>
            <a:br>
              <a:rPr lang="pl-PL" sz="2400" dirty="0"/>
            </a:br>
            <a:r>
              <a:rPr lang="pl-PL" sz="2400" dirty="0"/>
              <a:t>w ostatniej minucie regulaminowego czasu gry oraz w dogrywce. Sędzia wideo nie może już inicjować analizy wideo zgodnie z przepisem 38. </a:t>
            </a:r>
          </a:p>
          <a:p>
            <a:pPr>
              <a:buNone/>
            </a:pPr>
            <a:r>
              <a:rPr lang="pl-PL" sz="2400" dirty="0"/>
              <a:t>Kolejne zmiany zostały wprowadzone w innych odpowiednich częściach przepisu 38.</a:t>
            </a:r>
            <a:endParaRPr lang="pl-PL" sz="2400" i="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548640" y="483326"/>
            <a:ext cx="11247120" cy="1793529"/>
          </a:xfrm>
        </p:spPr>
        <p:txBody>
          <a:bodyPr/>
          <a:lstStyle/>
          <a:p>
            <a:r>
              <a:rPr lang="pl-PL" sz="5400" dirty="0">
                <a:latin typeface="Arial" pitchFamily="34" charset="0"/>
                <a:cs typeface="Arial" pitchFamily="34" charset="0"/>
              </a:rPr>
              <a:t>USUNIĘCIE „SPORT 				    							REGULATIONS”</a:t>
            </a:r>
          </a:p>
        </p:txBody>
      </p:sp>
      <p:sp>
        <p:nvSpPr>
          <p:cNvPr id="10" name="Symbol zastępczy tekstu 9"/>
          <p:cNvSpPr>
            <a:spLocks noGrp="1"/>
          </p:cNvSpPr>
          <p:nvPr>
            <p:ph type="body" sz="quarter" idx="13"/>
          </p:nvPr>
        </p:nvSpPr>
        <p:spPr>
          <a:xfrm>
            <a:off x="378823" y="2913017"/>
            <a:ext cx="10578102" cy="3683726"/>
          </a:xfrm>
        </p:spPr>
        <p:txBody>
          <a:bodyPr/>
          <a:lstStyle/>
          <a:p>
            <a:pPr>
              <a:buNone/>
            </a:pPr>
            <a:r>
              <a:rPr lang="pl-PL" dirty="0"/>
              <a:t>SPORT REGULATIONS </a:t>
            </a:r>
            <a:r>
              <a:rPr lang="pl-PL" dirty="0" smtClean="0"/>
              <a:t>IIHF (regulamin sportowy) </a:t>
            </a:r>
            <a:r>
              <a:rPr lang="pl-PL" dirty="0"/>
              <a:t>został wycofany, a jego treści przeniesione do innych publikacji. Wszystkie regulacje mające wpływ na sposób rozgrywania meczu zostały przeniesione do przepisów gry, gdzie dodano następujące informacje: </a:t>
            </a:r>
          </a:p>
          <a:p>
            <a:pPr>
              <a:buNone/>
            </a:pPr>
            <a:endParaRPr lang="pl-PL" dirty="0"/>
          </a:p>
          <a:p>
            <a:pPr>
              <a:buNone/>
            </a:pPr>
            <a:r>
              <a:rPr lang="pl-PL" dirty="0"/>
              <a:t>• Procedury sędziego czasu podczas przerw (Przepis 34.2) </a:t>
            </a:r>
          </a:p>
          <a:p>
            <a:pPr>
              <a:buNone/>
            </a:pPr>
            <a:r>
              <a:rPr lang="pl-PL" dirty="0"/>
              <a:t>• Regulamin dogrywki i procedury rzutów karnych w meczach play-off i o medal (Przepis 84) </a:t>
            </a:r>
          </a:p>
          <a:p>
            <a:pPr>
              <a:buNone/>
            </a:pPr>
            <a:r>
              <a:rPr lang="pl-PL" dirty="0"/>
              <a:t>• Procedury dla drużyn opuszczających lód po zakończeniu tercji (Przepis 86.5) </a:t>
            </a:r>
          </a:p>
          <a:p>
            <a:pPr>
              <a:buNone/>
            </a:pPr>
            <a:r>
              <a:rPr lang="pl-PL" dirty="0"/>
              <a:t>• Regulamin przerw reklamowych (Przepis 87.2) </a:t>
            </a:r>
          </a:p>
          <a:p>
            <a:pPr>
              <a:buNone/>
            </a:pPr>
            <a:r>
              <a:rPr lang="pl-PL" dirty="0"/>
              <a:t>• Przepisy dotyczące przerwy po zdobyciu gola (Przepis 87.3)</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F593D1CF-6392-4AD2-8B44-4C8A034BFD91}"/>
              </a:ext>
            </a:extLst>
          </p:cNvPr>
          <p:cNvSpPr>
            <a:spLocks noGrp="1"/>
          </p:cNvSpPr>
          <p:nvPr>
            <p:ph type="body" sz="quarter" idx="15"/>
          </p:nvPr>
        </p:nvSpPr>
        <p:spPr>
          <a:xfrm>
            <a:off x="1235074" y="1844675"/>
            <a:ext cx="8892337" cy="3168650"/>
          </a:xfrm>
        </p:spPr>
        <p:txBody>
          <a:bodyPr/>
          <a:lstStyle/>
          <a:p>
            <a:pPr algn="ctr"/>
            <a:r>
              <a:rPr lang="pl-PL" dirty="0"/>
              <a:t>Główne zmiany Situation Handbook </a:t>
            </a:r>
          </a:p>
          <a:p>
            <a:pPr algn="ctr"/>
            <a:r>
              <a:rPr lang="pl-PL" dirty="0"/>
              <a:t>–</a:t>
            </a:r>
          </a:p>
          <a:p>
            <a:pPr algn="ctr"/>
            <a:r>
              <a:rPr lang="pl-PL" dirty="0"/>
              <a:t> 2024-2025</a:t>
            </a:r>
            <a:endParaRPr lang="en-US" dirty="0">
              <a:ea typeface="+mj-lt"/>
              <a:cs typeface="+mj-lt"/>
            </a:endParaRPr>
          </a:p>
        </p:txBody>
      </p:sp>
    </p:spTree>
    <p:extLst>
      <p:ext uri="{BB962C8B-B14F-4D97-AF65-F5344CB8AC3E}">
        <p14:creationId xmlns:p14="http://schemas.microsoft.com/office/powerpoint/2010/main" val="33441646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09ABE119-7725-4550-8A7A-E48547525580}"/>
              </a:ext>
            </a:extLst>
          </p:cNvPr>
          <p:cNvSpPr>
            <a:spLocks noGrp="1"/>
          </p:cNvSpPr>
          <p:nvPr>
            <p:ph type="body" sz="quarter" idx="15"/>
          </p:nvPr>
        </p:nvSpPr>
        <p:spPr/>
        <p:txBody>
          <a:bodyPr/>
          <a:lstStyle/>
          <a:p>
            <a:r>
              <a:rPr lang="pl-PL" dirty="0"/>
              <a:t>IIHF Situation Handbook</a:t>
            </a:r>
            <a:endParaRPr lang="x-none" dirty="0"/>
          </a:p>
        </p:txBody>
      </p:sp>
      <p:sp>
        <p:nvSpPr>
          <p:cNvPr id="4" name="Text Placeholder 3">
            <a:extLst>
              <a:ext uri="{FF2B5EF4-FFF2-40B4-BE49-F238E27FC236}">
                <a16:creationId xmlns="" xmlns:a16="http://schemas.microsoft.com/office/drawing/2014/main" id="{1906C02C-A45A-4AF8-8DAA-970457B988EE}"/>
              </a:ext>
            </a:extLst>
          </p:cNvPr>
          <p:cNvSpPr>
            <a:spLocks noGrp="1"/>
          </p:cNvSpPr>
          <p:nvPr>
            <p:ph type="body" sz="quarter" idx="13"/>
          </p:nvPr>
        </p:nvSpPr>
        <p:spPr>
          <a:xfrm>
            <a:off x="1235073" y="3789364"/>
            <a:ext cx="9721851" cy="2702876"/>
          </a:xfrm>
        </p:spPr>
        <p:txBody>
          <a:bodyPr/>
          <a:lstStyle/>
          <a:p>
            <a:r>
              <a:rPr lang="pl-PL" dirty="0"/>
              <a:t>• Wersja z sezonu 2023-2024 została oparta na wersji NHL 2020-2021. </a:t>
            </a:r>
          </a:p>
          <a:p>
            <a:r>
              <a:rPr lang="pl-PL" dirty="0"/>
              <a:t>• Na sezon 2024-2025 zaktualizowano Situation Handbook w oparciu o wewnętrzne dyskusje, a także Situation </a:t>
            </a:r>
            <a:r>
              <a:rPr lang="pl-PL" dirty="0" smtClean="0"/>
              <a:t>Handbook </a:t>
            </a:r>
            <a:r>
              <a:rPr lang="pl-PL" dirty="0"/>
              <a:t>NHL 2023-2024. </a:t>
            </a:r>
          </a:p>
          <a:p>
            <a:r>
              <a:rPr lang="pl-PL" dirty="0"/>
              <a:t>			</a:t>
            </a:r>
          </a:p>
          <a:p>
            <a:r>
              <a:rPr lang="pl-PL" dirty="0"/>
              <a:t>			- Nowe sytuacje</a:t>
            </a:r>
          </a:p>
          <a:p>
            <a:r>
              <a:rPr lang="pl-PL" dirty="0"/>
              <a:t>			- Skorygowane sytuacje</a:t>
            </a:r>
          </a:p>
          <a:p>
            <a:r>
              <a:rPr lang="pl-PL" dirty="0"/>
              <a:t>			- Usunięte sytuacje</a:t>
            </a:r>
            <a:endParaRPr lang="x-none" dirty="0"/>
          </a:p>
        </p:txBody>
      </p:sp>
    </p:spTree>
    <p:extLst>
      <p:ext uri="{BB962C8B-B14F-4D97-AF65-F5344CB8AC3E}">
        <p14:creationId xmlns:p14="http://schemas.microsoft.com/office/powerpoint/2010/main" val="13716801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a:t>
            </a:r>
            <a:r>
              <a:rPr lang="pl-PL" sz="5400" dirty="0"/>
              <a:t>które </a:t>
            </a:r>
            <a:r>
              <a:rPr lang="pl-PL" sz="5400" dirty="0" smtClean="0"/>
              <a:t>warto zwrócić uwagę</a:t>
            </a:r>
            <a:endParaRPr lang="x-none" sz="540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913017"/>
            <a:ext cx="10578102" cy="3683726"/>
          </a:xfrm>
        </p:spPr>
        <p:txBody>
          <a:bodyPr/>
          <a:lstStyle/>
          <a:p>
            <a:pPr>
              <a:buNone/>
            </a:pPr>
            <a:r>
              <a:rPr lang="pl-PL" dirty="0"/>
              <a:t>Sytuacja 9.12 </a:t>
            </a:r>
          </a:p>
          <a:p>
            <a:pPr>
              <a:buNone/>
            </a:pPr>
            <a:r>
              <a:rPr lang="pl-PL" dirty="0"/>
              <a:t>Pytanie: Gracz gubi swój kask podczas gry</a:t>
            </a:r>
            <a:r>
              <a:rPr lang="pl-PL" dirty="0" smtClean="0"/>
              <a:t>. </a:t>
            </a:r>
            <a:r>
              <a:rPr lang="pl-PL" dirty="0"/>
              <a:t>D</a:t>
            </a:r>
            <a:r>
              <a:rPr lang="pl-PL" dirty="0" smtClean="0"/>
              <a:t>ecyduje </a:t>
            </a:r>
            <a:r>
              <a:rPr lang="pl-PL" dirty="0"/>
              <a:t>się </a:t>
            </a:r>
            <a:r>
              <a:rPr lang="pl-PL" dirty="0" smtClean="0"/>
              <a:t>podnieść swój </a:t>
            </a:r>
            <a:r>
              <a:rPr lang="pl-PL" dirty="0"/>
              <a:t>kask. Czy jest to dozwolone? </a:t>
            </a:r>
          </a:p>
          <a:p>
            <a:pPr>
              <a:buNone/>
            </a:pPr>
            <a:endParaRPr lang="pl-PL" dirty="0"/>
          </a:p>
          <a:p>
            <a:pPr>
              <a:buNone/>
            </a:pPr>
            <a:r>
              <a:rPr lang="pl-PL" dirty="0"/>
              <a:t>Odpowiedź: Zawodnik z pola może odzyskać kask w drodze na ławkę graczy w celu zmiany linii graczy, pod warunkiem, że nie jest w żaden sposób zaangażowany w grę. Gracz </a:t>
            </a:r>
            <a:br>
              <a:rPr lang="pl-PL" dirty="0"/>
            </a:br>
            <a:r>
              <a:rPr lang="pl-PL" dirty="0"/>
              <a:t>z pola zostanie ukarany karą mniejszą za udział w </a:t>
            </a:r>
            <a:r>
              <a:rPr lang="pl-PL" dirty="0" smtClean="0"/>
              <a:t>grze, jeśli </a:t>
            </a:r>
            <a:r>
              <a:rPr lang="pl-PL" dirty="0"/>
              <a:t>ponownie założy kask. Przepis 9.6. </a:t>
            </a:r>
          </a:p>
          <a:p>
            <a:pPr>
              <a:buNone/>
            </a:pPr>
            <a:r>
              <a:rPr lang="pl-PL" dirty="0"/>
              <a:t>Komentarz: Celem tej sytuacji jest wyjaśnienie, że zawodnik może podnieść kask w drodze na ławkę graczy, nie angażując się w grę, oraz że graczowi nie wolno ponownie zakładać kasku i kontynuować gry.</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913017"/>
            <a:ext cx="10578102" cy="3683726"/>
          </a:xfrm>
        </p:spPr>
        <p:txBody>
          <a:bodyPr/>
          <a:lstStyle/>
          <a:p>
            <a:pPr>
              <a:buNone/>
            </a:pPr>
            <a:r>
              <a:rPr lang="pl-PL" dirty="0"/>
              <a:t>Sytuacja 9.15 </a:t>
            </a:r>
          </a:p>
          <a:p>
            <a:pPr>
              <a:buNone/>
            </a:pPr>
            <a:r>
              <a:rPr lang="pl-PL" dirty="0"/>
              <a:t>Pytanie: Paski przy kracie lub pełnej pleksi</a:t>
            </a:r>
            <a:r>
              <a:rPr lang="en-US" dirty="0"/>
              <a:t>e</a:t>
            </a:r>
            <a:r>
              <a:rPr lang="pl-PL" dirty="0"/>
              <a:t> mocowane do kasku poluzowują się podczas gry, przez co krata/półpleksa szeroko się otwarła. Czy gracz może kontynuować grę?</a:t>
            </a:r>
          </a:p>
          <a:p>
            <a:pPr>
              <a:buNone/>
            </a:pPr>
            <a:endParaRPr lang="pl-PL" dirty="0"/>
          </a:p>
          <a:p>
            <a:pPr>
              <a:buNone/>
            </a:pPr>
            <a:r>
              <a:rPr lang="pl-PL" dirty="0"/>
              <a:t>Odpowiedź: Nie, można to porównać do kontynuowania gry gdy</a:t>
            </a:r>
            <a:r>
              <a:rPr lang="en-US" dirty="0"/>
              <a:t> </a:t>
            </a:r>
            <a:r>
              <a:rPr lang="pl-PL" dirty="0" smtClean="0"/>
              <a:t>odpiął się </a:t>
            </a:r>
            <a:r>
              <a:rPr lang="pl-PL" dirty="0"/>
              <a:t>pas</a:t>
            </a:r>
            <a:r>
              <a:rPr lang="en-US" dirty="0"/>
              <a:t>ek</a:t>
            </a:r>
            <a:r>
              <a:rPr lang="pl-PL" dirty="0"/>
              <a:t> pod brodą. Gracz powinien wówczas zostać ukarany karą mniejszą. Przepis 9 i 12. </a:t>
            </a:r>
          </a:p>
          <a:p>
            <a:pPr>
              <a:buNone/>
            </a:pPr>
            <a:r>
              <a:rPr lang="pl-PL" dirty="0"/>
              <a:t>Komentarz: Gra z szeroko otwartą kratką lub pełną pleksą może narazić zarówno gracza, jak i jego przeciwników na niebezpieczeństwo . Gracz musi zatem opuścić lód.</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913017"/>
            <a:ext cx="10578102" cy="3683726"/>
          </a:xfrm>
        </p:spPr>
        <p:txBody>
          <a:bodyPr/>
          <a:lstStyle/>
          <a:p>
            <a:pPr>
              <a:buNone/>
            </a:pPr>
            <a:r>
              <a:rPr lang="pl-PL" dirty="0"/>
              <a:t>Sytuacja 12.3</a:t>
            </a:r>
          </a:p>
          <a:p>
            <a:pPr>
              <a:buNone/>
            </a:pPr>
            <a:r>
              <a:rPr lang="pl-PL" dirty="0"/>
              <a:t> Pytanie: Sędzia zostaje poinformowany, że zawodnik uczestniczy w grze z dziurą w końcówce trzonka kija, który nie jest całkowicie zakryty. Co powinien zrobić sędzia? </a:t>
            </a:r>
          </a:p>
          <a:p>
            <a:pPr>
              <a:buNone/>
            </a:pPr>
            <a:endParaRPr lang="pl-PL" dirty="0"/>
          </a:p>
          <a:p>
            <a:pPr>
              <a:buNone/>
            </a:pPr>
            <a:r>
              <a:rPr lang="pl-PL" dirty="0"/>
              <a:t>Odpowiedz.: Sędzia powinien doradzić zawodnikowi, aby zakrył  koniec trzonka kija taśmą w celu ochrony przed kontuzjami. Niezastosowanie się może skutkować nałożeniem kary mniejszej zgodnie z Przepisem 12.1.</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913017"/>
            <a:ext cx="10578102" cy="3683726"/>
          </a:xfrm>
        </p:spPr>
        <p:txBody>
          <a:bodyPr/>
          <a:lstStyle/>
          <a:p>
            <a:pPr>
              <a:buNone/>
            </a:pPr>
            <a:r>
              <a:rPr lang="pl-PL" dirty="0"/>
              <a:t>Sytuacja 13.1</a:t>
            </a:r>
          </a:p>
          <a:p>
            <a:pPr>
              <a:buNone/>
            </a:pPr>
            <a:r>
              <a:rPr lang="pl-PL" dirty="0"/>
              <a:t> Pytanie: Podczas gry kibic rzuca na lód kolejny krążek. Czy sędziowie mają obowiązek do natychmiastowego przerwania gry? Gdzie to znajdę w przepisach? </a:t>
            </a:r>
          </a:p>
          <a:p>
            <a:pPr>
              <a:buNone/>
            </a:pPr>
            <a:endParaRPr lang="pl-PL" dirty="0"/>
          </a:p>
          <a:p>
            <a:pPr>
              <a:buNone/>
            </a:pPr>
            <a:r>
              <a:rPr lang="pl-PL" dirty="0"/>
              <a:t>Odpowiedź: Nie, gra nie zostanie przerwana, dopóki sędzia uznaje, że </a:t>
            </a:r>
            <a:r>
              <a:rPr lang="pl-PL" dirty="0" smtClean="0"/>
              <a:t>​​jest bezpośrednia szansa </a:t>
            </a:r>
            <a:r>
              <a:rPr lang="pl-PL" dirty="0"/>
              <a:t>na zdobycie gola legalnym </a:t>
            </a:r>
            <a:r>
              <a:rPr lang="pl-PL" dirty="0" smtClean="0"/>
              <a:t>krążkiem. Jeżeli gra </a:t>
            </a:r>
            <a:r>
              <a:rPr lang="pl-PL" dirty="0"/>
              <a:t>z legalnym krążkiem odbywa się w strefie </a:t>
            </a:r>
            <a:r>
              <a:rPr lang="pl-PL" dirty="0" smtClean="0"/>
              <a:t>neutralnej przerywamy grę. </a:t>
            </a:r>
            <a:r>
              <a:rPr lang="pl-PL" dirty="0"/>
              <a:t>Przepis 13.3.</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AE2F684A-AB02-4BDE-BBF5-963F834285FC}"/>
              </a:ext>
            </a:extLst>
          </p:cNvPr>
          <p:cNvSpPr>
            <a:spLocks noGrp="1"/>
          </p:cNvSpPr>
          <p:nvPr>
            <p:ph type="body" sz="quarter" idx="13"/>
          </p:nvPr>
        </p:nvSpPr>
        <p:spPr>
          <a:xfrm>
            <a:off x="5473337" y="522515"/>
            <a:ext cx="5595257" cy="5962967"/>
          </a:xfrm>
        </p:spPr>
        <p:txBody>
          <a:bodyPr/>
          <a:lstStyle/>
          <a:p>
            <a:pPr>
              <a:buNone/>
            </a:pPr>
            <a:r>
              <a:rPr lang="pl-PL" sz="4000" b="1" dirty="0"/>
              <a:t>Jak podzielona będzie ta prezentacja:</a:t>
            </a:r>
          </a:p>
          <a:p>
            <a:pPr>
              <a:buNone/>
            </a:pPr>
            <a:endParaRPr lang="pl-PL" sz="4000" dirty="0"/>
          </a:p>
          <a:p>
            <a:pPr>
              <a:buNone/>
            </a:pPr>
            <a:r>
              <a:rPr lang="pl-PL" sz="4000" dirty="0"/>
              <a:t>• Nowe przepisy gry na sezon 2024-2025 </a:t>
            </a:r>
          </a:p>
          <a:p>
            <a:pPr>
              <a:buNone/>
            </a:pPr>
            <a:r>
              <a:rPr lang="pl-PL" sz="4000" dirty="0"/>
              <a:t>• Zaktualizowany handbook (podręcznik sytuacji) na sezon 2024-2025</a:t>
            </a:r>
            <a:endParaRPr lang="x-none" sz="4000" dirty="0"/>
          </a:p>
        </p:txBody>
      </p:sp>
    </p:spTree>
    <p:extLst>
      <p:ext uri="{BB962C8B-B14F-4D97-AF65-F5344CB8AC3E}">
        <p14:creationId xmlns:p14="http://schemas.microsoft.com/office/powerpoint/2010/main" val="34357141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913017"/>
            <a:ext cx="10578102" cy="3683726"/>
          </a:xfrm>
        </p:spPr>
        <p:txBody>
          <a:bodyPr/>
          <a:lstStyle/>
          <a:p>
            <a:pPr>
              <a:buNone/>
            </a:pPr>
            <a:r>
              <a:rPr lang="pl-PL" dirty="0"/>
              <a:t>Sytuacja 20.3</a:t>
            </a:r>
          </a:p>
          <a:p>
            <a:pPr>
              <a:buNone/>
            </a:pPr>
            <a:r>
              <a:rPr lang="pl-PL" dirty="0"/>
              <a:t>Pytanie: Drużyna A zdobywa gola. Zaraz po golu sędzia liniowy zgłasza wykroczenie przeciwko zawodnikowi Drużyny A, które jego zdaniem kwalifikuje się na karę większą. Naruszenie ma miejsce przed bramką. Co się stanie, gdy sędziowie przejrzą nagranie wideo przedstawiające naruszenie i zgodzą się z sędzią liniowym? </a:t>
            </a:r>
          </a:p>
          <a:p>
            <a:pPr>
              <a:buNone/>
            </a:pPr>
            <a:endParaRPr lang="pl-PL" dirty="0"/>
          </a:p>
          <a:p>
            <a:pPr>
              <a:buNone/>
            </a:pPr>
            <a:r>
              <a:rPr lang="pl-PL" dirty="0"/>
              <a:t>Odpowiedź: Sędziowie przeglądają nagranie wideo przedstawiające naruszenie i zgadzają się, że zasługuje ono na karę większą. </a:t>
            </a:r>
            <a:r>
              <a:rPr lang="pl-PL" b="1" dirty="0"/>
              <a:t>Gol jest nieuznany!</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913017"/>
            <a:ext cx="10578102" cy="3683726"/>
          </a:xfrm>
        </p:spPr>
        <p:txBody>
          <a:bodyPr/>
          <a:lstStyle/>
          <a:p>
            <a:pPr>
              <a:buNone/>
            </a:pPr>
            <a:r>
              <a:rPr lang="pl-PL" dirty="0"/>
              <a:t>Sytuacja 20.4 </a:t>
            </a:r>
          </a:p>
          <a:p>
            <a:pPr>
              <a:buNone/>
            </a:pPr>
            <a:r>
              <a:rPr lang="pl-PL" dirty="0"/>
              <a:t>Pytanie: Drużyna A zdobywa gola. Zaraz po golu sędzia liniowy zgłasza wykroczenie przeciwko zawodnikowi Drużyny A, które jego zdaniem zasługuje na karę większą. Co się stanie, gdy sędziowie przejrzą nagranie wideo przedstawiające naruszenie, ale uznają, że zasługuje ono jedynie na karę mniejszą? </a:t>
            </a:r>
          </a:p>
          <a:p>
            <a:pPr>
              <a:buNone/>
            </a:pPr>
            <a:endParaRPr lang="pl-PL" dirty="0"/>
          </a:p>
          <a:p>
            <a:pPr>
              <a:buNone/>
            </a:pPr>
            <a:r>
              <a:rPr lang="pl-PL" dirty="0"/>
              <a:t>Odpowiedź: Sędziowie przeglądają wideo przedstawiające naruszenie. Zgadzają się, </a:t>
            </a:r>
            <a:r>
              <a:rPr lang="pl-PL" dirty="0" smtClean="0"/>
              <a:t/>
            </a:r>
            <a:br>
              <a:rPr lang="pl-PL" dirty="0" smtClean="0"/>
            </a:br>
            <a:r>
              <a:rPr lang="pl-PL" dirty="0" smtClean="0"/>
              <a:t>że </a:t>
            </a:r>
            <a:r>
              <a:rPr lang="pl-PL" dirty="0"/>
              <a:t>doszło do wykroczenia, ale uznają, że zasługuje ono jedynie na karę mniejszą. </a:t>
            </a:r>
            <a:br>
              <a:rPr lang="pl-PL" dirty="0"/>
            </a:br>
            <a:r>
              <a:rPr lang="pl-PL" b="1" dirty="0"/>
              <a:t>Gol jest uznany</a:t>
            </a:r>
            <a:r>
              <a:rPr lang="pl-PL" dirty="0"/>
              <a:t>, ponieważ nałożona zostanie jedynie kara mniejsza. </a:t>
            </a:r>
            <a:r>
              <a:rPr lang="pl-PL" dirty="0" smtClean="0"/>
              <a:t/>
            </a:r>
            <a:br>
              <a:rPr lang="pl-PL" dirty="0" smtClean="0"/>
            </a:br>
            <a:r>
              <a:rPr lang="pl-PL" dirty="0" smtClean="0"/>
              <a:t>Przepis </a:t>
            </a:r>
            <a:r>
              <a:rPr lang="pl-PL" dirty="0"/>
              <a:t>32.4 i Przepis 78.5.</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913017"/>
            <a:ext cx="10578102" cy="3683726"/>
          </a:xfrm>
        </p:spPr>
        <p:txBody>
          <a:bodyPr/>
          <a:lstStyle/>
          <a:p>
            <a:pPr>
              <a:buNone/>
            </a:pPr>
            <a:r>
              <a:rPr lang="pl-PL" dirty="0"/>
              <a:t>Sytuacja 20.5 </a:t>
            </a:r>
          </a:p>
          <a:p>
            <a:pPr>
              <a:buNone/>
            </a:pPr>
            <a:r>
              <a:rPr lang="pl-PL" dirty="0"/>
              <a:t>Pytanie: Drużyna A zdobywa bramkę. Zaraz po golu sędzia liniowy zgłasza wykroczenie przeciwko zawodnikowi Drużyny A, które jego zdaniem zasługuje na karę większą. Co się stanie, gdy sędziowie przejrzą nagranie wideo przedstawiające naruszenie, ale uznają, że nie doszło do naruszenia przepisu? </a:t>
            </a:r>
          </a:p>
          <a:p>
            <a:pPr>
              <a:buNone/>
            </a:pPr>
            <a:endParaRPr lang="pl-PL" dirty="0"/>
          </a:p>
          <a:p>
            <a:pPr>
              <a:buNone/>
            </a:pPr>
            <a:r>
              <a:rPr lang="pl-PL" dirty="0"/>
              <a:t>Odpowiedź: Sędziowie przeglądają wideo i stwierdzają, że nie doszło do naruszenia przepisów</a:t>
            </a:r>
            <a:r>
              <a:rPr lang="pl-PL" b="1" dirty="0"/>
              <a:t>. Brak kary i Gol jest uznany!</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0" y="2455817"/>
            <a:ext cx="11260183" cy="4402183"/>
          </a:xfrm>
        </p:spPr>
        <p:txBody>
          <a:bodyPr/>
          <a:lstStyle/>
          <a:p>
            <a:pPr>
              <a:buNone/>
            </a:pPr>
            <a:r>
              <a:rPr lang="pl-PL" dirty="0"/>
              <a:t>Sytuacja 38.4 </a:t>
            </a:r>
          </a:p>
          <a:p>
            <a:pPr>
              <a:buNone/>
            </a:pPr>
            <a:r>
              <a:rPr lang="pl-PL" dirty="0"/>
              <a:t>Pytanie: Drużyna Czerwonych wjeżdża do strefy ataku, a sędzia liniowy sygnalizuje, że nie ma spalonego. Drużyna czerwonych kontynuuje rozgrywanie krążka w strefie ataku </a:t>
            </a:r>
            <a:br>
              <a:rPr lang="pl-PL" dirty="0"/>
            </a:br>
            <a:r>
              <a:rPr lang="pl-PL" dirty="0"/>
              <a:t>i ostatecznie zdobywa gola 23 sekundy po wjeździe do strefy ataku. Trener drużyny Zielonych sygnalizuje chęć „weryfikacji na żądanie trenera”, ponieważ uważa, że ​miał miejsce spalony, gdy drużyna Czerwonych wjeżdżała do strefy ataku przed golem. Sędziowie </a:t>
            </a:r>
            <a:r>
              <a:rPr lang="pl-PL" dirty="0" smtClean="0"/>
              <a:t>dokonują wideo weryfikacji, jednak </a:t>
            </a:r>
            <a:r>
              <a:rPr lang="pl-PL" dirty="0"/>
              <a:t>decyzja wideo nie jest jednoznaczna. Co się teraz stanie? </a:t>
            </a:r>
          </a:p>
          <a:p>
            <a:pPr>
              <a:buNone/>
            </a:pPr>
            <a:r>
              <a:rPr lang="pl-PL" dirty="0"/>
              <a:t>Odpowiedź.: Pierwotna decyzja podjęta na lodzie brzmiała - </a:t>
            </a:r>
            <a:r>
              <a:rPr lang="pl-PL" b="1" dirty="0"/>
              <a:t>nie ma spalonego</a:t>
            </a:r>
            <a:r>
              <a:rPr lang="pl-PL" dirty="0"/>
              <a:t>.</a:t>
            </a:r>
            <a:br>
              <a:rPr lang="pl-PL" dirty="0"/>
            </a:br>
            <a:r>
              <a:rPr lang="pl-PL" dirty="0"/>
              <a:t>Gol zostaje uznany i dodatkowo kara mniejsza za opóźnianie gry zostanie nałożona na drużynę Zielonych za nieudaną „</a:t>
            </a:r>
            <a:r>
              <a:rPr lang="pl-PL" dirty="0" err="1" smtClean="0"/>
              <a:t>weryfikacjię</a:t>
            </a:r>
            <a:r>
              <a:rPr lang="pl-PL" dirty="0" smtClean="0"/>
              <a:t> </a:t>
            </a:r>
            <a:r>
              <a:rPr lang="pl-PL" dirty="0"/>
              <a:t>na żądanie trenera”, O wyniku „weryfikacji na żądanie trenera”, wygłaszany jest odpowiedni komunikat. Przepis 38.2</a:t>
            </a:r>
          </a:p>
          <a:p>
            <a:pPr>
              <a:buNone/>
            </a:pPr>
            <a:r>
              <a:rPr lang="pl-PL" dirty="0"/>
              <a:t> Komentarz: Poprzednia odpowiedź stwierdza, że ewentualny przeoczony przypadek zatrzymania gry powinien zostać rozpatrzony również w przypadku, gdy weryfikacji na żądanie trenera odnośnie spalonego zakończyła się niepowodzeniem.</a:t>
            </a:r>
          </a:p>
          <a:p>
            <a:pPr>
              <a:buNone/>
            </a:pPr>
            <a:r>
              <a:rPr lang="pl-PL" dirty="0"/>
              <a:t/>
            </a:r>
            <a:br>
              <a:rPr lang="pl-PL" dirty="0"/>
            </a:b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38.8 </a:t>
            </a:r>
          </a:p>
          <a:p>
            <a:pPr>
              <a:buNone/>
            </a:pPr>
            <a:r>
              <a:rPr lang="pl-PL" dirty="0"/>
              <a:t>Pytanie: Gol zostaje </a:t>
            </a:r>
            <a:r>
              <a:rPr lang="pl-PL" dirty="0" smtClean="0"/>
              <a:t>zdobyty</a:t>
            </a:r>
            <a:r>
              <a:rPr lang="en-US" dirty="0" smtClean="0"/>
              <a:t>y</a:t>
            </a:r>
            <a:r>
              <a:rPr lang="pl-PL" dirty="0" smtClean="0"/>
              <a:t> </a:t>
            </a:r>
            <a:r>
              <a:rPr lang="pl-PL" dirty="0"/>
              <a:t>przez drużynę Czerwonych i natychmiast zostaje anulowany przez sędziego głównego z powodu przeszkadzania bramkarzowi. Drużyna Czerwonych kwestionuje tą decyzję uznając, że nie doszło do przeszkadzania bramkarzowi. </a:t>
            </a:r>
            <a:br>
              <a:rPr lang="pl-PL" dirty="0"/>
            </a:br>
            <a:r>
              <a:rPr lang="pl-PL" dirty="0"/>
              <a:t>Po wideo weryfikacji sędziowie stwierdzają, że nie doszło do przeszkadzania bramkarzowi. Drużyna Zielonych chce teraz zakwestionować zdobycie gola przez drużynę Czerwonych z powodu spalonego. Co się dzieje? </a:t>
            </a:r>
          </a:p>
          <a:p>
            <a:pPr>
              <a:buNone/>
            </a:pPr>
            <a:endParaRPr lang="pl-PL" dirty="0"/>
          </a:p>
          <a:p>
            <a:pPr>
              <a:buNone/>
            </a:pPr>
            <a:r>
              <a:rPr lang="pl-PL" dirty="0"/>
              <a:t>Odpowiedź: </a:t>
            </a:r>
            <a:r>
              <a:rPr lang="pl-PL" dirty="0" smtClean="0"/>
              <a:t>Gol zostaje </a:t>
            </a:r>
            <a:r>
              <a:rPr lang="pl-PL" dirty="0"/>
              <a:t>uznany, a kara za przeszkadzanie bramkarzowi anulowana. Przepis 38.7. </a:t>
            </a:r>
            <a:r>
              <a:rPr lang="pl-PL" dirty="0" smtClean="0"/>
              <a:t>Dozwolon</a:t>
            </a:r>
            <a:r>
              <a:rPr lang="en-US" dirty="0" smtClean="0"/>
              <a:t>a</a:t>
            </a:r>
            <a:r>
              <a:rPr lang="pl-PL" dirty="0" smtClean="0"/>
              <a:t> </a:t>
            </a:r>
            <a:r>
              <a:rPr lang="pl-PL" dirty="0"/>
              <a:t>jest jedna  „weryfikacja na żądanie trenera” na drużynę w każdej z przerw, dlatego też sędziowie liniowi muszą dokonać wideo weryfikacji potencjalnego spalonego. Przepis 38.3</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38.16 </a:t>
            </a:r>
          </a:p>
          <a:p>
            <a:pPr>
              <a:buNone/>
            </a:pPr>
            <a:r>
              <a:rPr lang="pl-PL" dirty="0"/>
              <a:t>Pytanie: Drużyna atakująca wystrzeliwuje krążek do strefy ataku ze strefy neutralnej sprzed swojej czerwonej linii. Uwolnienie nie jest odgwizdane. Ostatecznie, gdy krążek pozostaje w strefie ataku, drużyna atakująca zdobywa gola. Drużyna broniąca  kwestionuje zdobycie gola prosząc o wideo weryfikację na żądanie trenera twierdząc, </a:t>
            </a:r>
            <a:br>
              <a:rPr lang="pl-PL" dirty="0"/>
            </a:br>
            <a:r>
              <a:rPr lang="pl-PL" dirty="0"/>
              <a:t>że powinien był nastąpić gwizdek na uwolnienie. Czy ta weryfikacja może zakończyć się nie uznaniem gola dla drużyny atakującej? </a:t>
            </a:r>
          </a:p>
          <a:p>
            <a:pPr>
              <a:buNone/>
            </a:pPr>
            <a:endParaRPr lang="pl-PL" dirty="0"/>
          </a:p>
          <a:p>
            <a:pPr>
              <a:buNone/>
            </a:pPr>
            <a:r>
              <a:rPr lang="pl-PL" dirty="0"/>
              <a:t>Odpowiedź: Nie, to nie będzie udana „weryfikacja na żądanie trenera. Sytuacja uwolnienia nie jest uznawana za </a:t>
            </a:r>
            <a:r>
              <a:rPr lang="pl-PL" b="1" dirty="0"/>
              <a:t>brak przerwania gry w strefie ataku bezpośrednio przed zdobyciem gola. </a:t>
            </a:r>
            <a:r>
              <a:rPr lang="pl-PL" dirty="0"/>
              <a:t>Przepis 38.2(b)</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38.17 </a:t>
            </a:r>
          </a:p>
          <a:p>
            <a:pPr>
              <a:buNone/>
            </a:pPr>
            <a:r>
              <a:rPr lang="pl-PL" dirty="0"/>
              <a:t>Pytanie: Drużyna A zdobywa gola. Pod koniec przerwy po golu trenera Drużyny B prosi o czas dla drużyny. Czy w tym momencie można poprosić o czas? Czy trener może wykorzystać wzięcie czasu w celu przedłużenia dla siebie momentu na podjęcie decyzji czy zainicjować weryfikacja na żądanie trenera, czy nie? </a:t>
            </a:r>
          </a:p>
          <a:p>
            <a:pPr>
              <a:buNone/>
            </a:pPr>
            <a:endParaRPr lang="pl-PL" dirty="0"/>
          </a:p>
          <a:p>
            <a:pPr>
              <a:buNone/>
            </a:pPr>
            <a:r>
              <a:rPr lang="pl-PL" dirty="0"/>
              <a:t>Odpowiedź.: Dozwolona jest weryfikacja na żądanie trenera po zdobyciu bramki, ale po </a:t>
            </a:r>
            <a:r>
              <a:rPr lang="pl-PL" dirty="0" smtClean="0"/>
              <a:t>„przerwie </a:t>
            </a:r>
            <a:r>
              <a:rPr lang="pl-PL" dirty="0"/>
              <a:t>po </a:t>
            </a:r>
            <a:r>
              <a:rPr lang="pl-PL" dirty="0" smtClean="0"/>
              <a:t>golu” </a:t>
            </a:r>
            <a:r>
              <a:rPr lang="pl-PL" dirty="0"/>
              <a:t>trener nie może już jej zainicjować. Przepis 38 i 87.</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49.2 </a:t>
            </a:r>
          </a:p>
          <a:p>
            <a:pPr>
              <a:buNone/>
            </a:pPr>
            <a:r>
              <a:rPr lang="pl-PL" dirty="0"/>
              <a:t>Pytanie: Krążek stoi nieruchomo w polu bramkowym. Poprzez ruch hamowania  atakujący gracz napędza nieruchomy krążek za pomocą łyżwy, powodując jego przesunięcie </a:t>
            </a:r>
            <a:br>
              <a:rPr lang="pl-PL" dirty="0"/>
            </a:br>
            <a:r>
              <a:rPr lang="pl-PL" dirty="0"/>
              <a:t>i wpadnięcie do bramki. Czy to dobry gol? </a:t>
            </a:r>
          </a:p>
          <a:p>
            <a:pPr>
              <a:buNone/>
            </a:pPr>
            <a:endParaRPr lang="pl-PL" dirty="0"/>
          </a:p>
          <a:p>
            <a:pPr>
              <a:buNone/>
            </a:pPr>
            <a:r>
              <a:rPr lang="pl-PL" dirty="0"/>
              <a:t>Odpowiedź: Ponieważ krążek jest całkowicie nieruchomy na lodzie, a następnie atakujący gracz wpycha krążek do bramki ruchem zatrzymującym, uznaje się to za wyraźny ruch kopnięcia. </a:t>
            </a:r>
            <a:r>
              <a:rPr lang="pl-PL" b="1" dirty="0"/>
              <a:t>Gol zostanie nieuznany</a:t>
            </a:r>
            <a:r>
              <a:rPr lang="pl-PL" dirty="0"/>
              <a:t>. Przepisy 37.4 i 49.2</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63.34 </a:t>
            </a:r>
          </a:p>
          <a:p>
            <a:pPr>
              <a:buNone/>
            </a:pPr>
            <a:r>
              <a:rPr lang="pl-PL" dirty="0"/>
              <a:t>Pytanie: Broniący zawodnik w swojej strefie obronnej wykopuje krążek poza lodowisko, powodując przerwanie gry. Czy w tej sytuacji obowiązuje kara mniejsza za opóźnianie gry? </a:t>
            </a:r>
          </a:p>
          <a:p>
            <a:pPr>
              <a:buNone/>
            </a:pPr>
            <a:endParaRPr lang="pl-PL" dirty="0"/>
          </a:p>
          <a:p>
            <a:pPr>
              <a:buNone/>
            </a:pPr>
            <a:r>
              <a:rPr lang="pl-PL" dirty="0"/>
              <a:t>Odpowiedź: Tak</a:t>
            </a:r>
            <a:endParaRPr lang="pl-PL" i="1" dirty="0"/>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65.1 </a:t>
            </a:r>
          </a:p>
          <a:p>
            <a:pPr>
              <a:buNone/>
            </a:pPr>
            <a:r>
              <a:rPr lang="pl-PL" dirty="0"/>
              <a:t>Pytanie: Po</a:t>
            </a:r>
            <a:r>
              <a:rPr lang="en-US" dirty="0"/>
              <a:t>dczas</a:t>
            </a:r>
            <a:r>
              <a:rPr lang="pl-PL" dirty="0"/>
              <a:t> przerw</a:t>
            </a:r>
            <a:r>
              <a:rPr lang="en-US" dirty="0"/>
              <a:t>y</a:t>
            </a:r>
            <a:r>
              <a:rPr lang="pl-PL" dirty="0"/>
              <a:t> w grze bramkarz udaje się na ławkę graczy, aby dokonać naprawy sprzętu. Czy bramkarz rezerwowy musi od razu wejść do gry? </a:t>
            </a:r>
          </a:p>
          <a:p>
            <a:pPr>
              <a:buNone/>
            </a:pPr>
            <a:endParaRPr lang="pl-PL" dirty="0"/>
          </a:p>
          <a:p>
            <a:pPr>
              <a:buNone/>
            </a:pPr>
            <a:r>
              <a:rPr lang="pl-PL" dirty="0"/>
              <a:t>Odpowiedź: Tak. Sędzia główny może postąpić według własnego uznania, jednakże naprawy sprzętu nie powinny powodować zbyt długich przerw. Jeżeli naprawa sprzętu przeciąga się, sędzia główny może nakazać zmianę bramkarza.</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F593D1CF-6392-4AD2-8B44-4C8A034BFD91}"/>
              </a:ext>
            </a:extLst>
          </p:cNvPr>
          <p:cNvSpPr>
            <a:spLocks noGrp="1"/>
          </p:cNvSpPr>
          <p:nvPr>
            <p:ph type="body" sz="quarter" idx="15"/>
          </p:nvPr>
        </p:nvSpPr>
        <p:spPr>
          <a:xfrm>
            <a:off x="1235074" y="1844675"/>
            <a:ext cx="8892337" cy="3168650"/>
          </a:xfrm>
        </p:spPr>
        <p:txBody>
          <a:bodyPr/>
          <a:lstStyle/>
          <a:p>
            <a:pPr algn="ctr"/>
            <a:r>
              <a:rPr lang="pl-PL" dirty="0"/>
              <a:t>Główne zmiany </a:t>
            </a:r>
            <a:br>
              <a:rPr lang="pl-PL" dirty="0"/>
            </a:br>
            <a:r>
              <a:rPr lang="pl-PL" dirty="0"/>
              <a:t>w Przepisach IIHF </a:t>
            </a:r>
          </a:p>
          <a:p>
            <a:pPr algn="ctr"/>
            <a:r>
              <a:rPr lang="pl-PL" dirty="0"/>
              <a:t>–</a:t>
            </a:r>
          </a:p>
          <a:p>
            <a:pPr algn="ctr"/>
            <a:r>
              <a:rPr lang="pl-PL" dirty="0"/>
              <a:t> 2024-2025</a:t>
            </a:r>
            <a:endParaRPr lang="en-US" dirty="0">
              <a:ea typeface="+mj-lt"/>
              <a:cs typeface="+mj-lt"/>
            </a:endParaRPr>
          </a:p>
        </p:txBody>
      </p:sp>
    </p:spTree>
    <p:extLst>
      <p:ext uri="{BB962C8B-B14F-4D97-AF65-F5344CB8AC3E}">
        <p14:creationId xmlns:p14="http://schemas.microsoft.com/office/powerpoint/2010/main" val="334416463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76.52 </a:t>
            </a:r>
          </a:p>
          <a:p>
            <a:pPr>
              <a:buNone/>
            </a:pPr>
            <a:r>
              <a:rPr lang="pl-PL" dirty="0"/>
              <a:t>Pytanie: Drużyna A został</a:t>
            </a:r>
            <a:r>
              <a:rPr lang="en-US" dirty="0"/>
              <a:t>a</a:t>
            </a:r>
            <a:r>
              <a:rPr lang="pl-PL" dirty="0"/>
              <a:t> </a:t>
            </a:r>
            <a:r>
              <a:rPr lang="pl-PL" dirty="0" smtClean="0"/>
              <a:t>ukaran</a:t>
            </a:r>
            <a:r>
              <a:rPr lang="en-US" dirty="0" smtClean="0"/>
              <a:t>a</a:t>
            </a:r>
            <a:r>
              <a:rPr lang="pl-PL" dirty="0" smtClean="0"/>
              <a:t> </a:t>
            </a:r>
            <a:r>
              <a:rPr lang="pl-PL" dirty="0"/>
              <a:t>karą mniejszą, która pozwala drużynie B wybrać miejsce wznowień w następnym wznowieniu. Jaka jest procedura nadchodzącej zmiany linii graczy i wyboru miejsca wznowienia? </a:t>
            </a:r>
          </a:p>
          <a:p>
            <a:pPr>
              <a:buNone/>
            </a:pPr>
            <a:endParaRPr lang="pl-PL" dirty="0"/>
          </a:p>
          <a:p>
            <a:pPr>
              <a:buNone/>
            </a:pPr>
            <a:r>
              <a:rPr lang="pl-PL" dirty="0"/>
              <a:t>Odpowiedź: Drużyna B musi wybrać miejsce wznowienia w ramach swojej procedury zmiany linii graczy. Nie może ukrywać lokalizacji przed Drużyną A podczas gdy Drużyna B wybiera miejsce wznowienia w ramach swojej zmiany linii graczy. Następnie drużyna A umieści swoich graczy na lodzie. Nie powinno być dużych opóźnień w tym procesie </a:t>
            </a:r>
            <a:br>
              <a:rPr lang="pl-PL" dirty="0"/>
            </a:br>
            <a:r>
              <a:rPr lang="pl-PL" dirty="0"/>
              <a:t>i sędziowie powinni upewnić się, że Drużyna A nie opóźnia </a:t>
            </a:r>
            <a:r>
              <a:rPr lang="pl-PL" dirty="0" smtClean="0"/>
              <a:t>gry.</a:t>
            </a:r>
            <a:endParaRPr lang="pl-PL"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78.19 </a:t>
            </a:r>
          </a:p>
          <a:p>
            <a:pPr>
              <a:buNone/>
            </a:pPr>
            <a:r>
              <a:rPr lang="pl-PL" dirty="0"/>
              <a:t>Pytanie: Bramka zostaje </a:t>
            </a:r>
            <a:r>
              <a:rPr lang="pl-PL" dirty="0" smtClean="0"/>
              <a:t>zdobyta </a:t>
            </a:r>
            <a:r>
              <a:rPr lang="pl-PL" dirty="0" smtClean="0">
                <a:solidFill>
                  <a:srgbClr val="03265C"/>
                </a:solidFill>
              </a:rPr>
              <a:t>w</a:t>
            </a:r>
            <a:r>
              <a:rPr lang="en-US" dirty="0" smtClean="0">
                <a:solidFill>
                  <a:srgbClr val="03265C"/>
                </a:solidFill>
              </a:rPr>
              <a:t> </a:t>
            </a:r>
            <a:r>
              <a:rPr lang="en-US" dirty="0">
                <a:solidFill>
                  <a:srgbClr val="03265C"/>
                </a:solidFill>
              </a:rPr>
              <a:t>trakcie </a:t>
            </a:r>
            <a:r>
              <a:rPr lang="en-US" dirty="0" smtClean="0">
                <a:solidFill>
                  <a:srgbClr val="03265C"/>
                </a:solidFill>
              </a:rPr>
              <a:t>trwania</a:t>
            </a:r>
            <a:r>
              <a:rPr lang="pl-PL" dirty="0" smtClean="0"/>
              <a:t> </a:t>
            </a:r>
            <a:r>
              <a:rPr lang="pl-PL" dirty="0"/>
              <a:t>syreny kończącej trzecią tercję. Sędzia uznał bramkę, gdy</a:t>
            </a:r>
            <a:r>
              <a:rPr lang="en-US" dirty="0"/>
              <a:t>ż</a:t>
            </a:r>
            <a:r>
              <a:rPr lang="pl-PL" dirty="0"/>
              <a:t> krążek przekroczył linię bramkową przed upływem czasu gry. Niestety sędzia czasu nie zdążył zatrzymać zegara czasu gry przed upływem czasu gry. Czy musi nastąpić wznowienie, aby potwierdzić zdobytą bramkę? </a:t>
            </a:r>
          </a:p>
          <a:p>
            <a:pPr>
              <a:buNone/>
            </a:pPr>
            <a:endParaRPr lang="pl-PL" dirty="0"/>
          </a:p>
          <a:p>
            <a:pPr>
              <a:buNone/>
            </a:pPr>
            <a:r>
              <a:rPr lang="pl-PL" dirty="0"/>
              <a:t>Odpowiedź: Nie. Nawet jeśli sędzia uzna, że całkowity ​​czas nie upłynął w momencie, gdy krążek przekroczył linię bramkową. Wznowienie nie musi być przeprowadzano, ponieważ zegar wskazuje czas 00:00. W tym przypadku, jeśli bramka zostanie potwierdzona w wyniku przeglądu wideo, wznowienie nie jest konieczne, jeśli wideo weryfikacja wykaże, że krążek przekroczył linię bramkową na mniej niż jedną sekundę przed końcem.</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83.36 </a:t>
            </a:r>
          </a:p>
          <a:p>
            <a:pPr>
              <a:buNone/>
            </a:pPr>
            <a:r>
              <a:rPr lang="pl-PL" dirty="0"/>
              <a:t>Pytanie : A67 przejeżdża z krążkiem przez strefę neutralną. A4 stoi okrakiem na niebieskiej linii. Gdy A67 kontroluje krążek i przejeżdża obok zawodnika Drużyny B na niebieskiej linii, A4 podnosi prawą stopę, która znajdowała się w strefie neutralnej. Prawa stopa unosi się nad niebieską linią, a lewa stopa znajduje się w strefie ataku, gdy krążek jest wprowadzany przez niebieską linię. Jaka jest decyzja sędziego liniowego?</a:t>
            </a:r>
          </a:p>
          <a:p>
            <a:pPr>
              <a:buNone/>
            </a:pPr>
            <a:endParaRPr lang="pl-PL" dirty="0"/>
          </a:p>
          <a:p>
            <a:pPr>
              <a:buNone/>
            </a:pPr>
            <a:r>
              <a:rPr lang="pl-PL" dirty="0"/>
              <a:t>Odpowiedź: </a:t>
            </a:r>
            <a:r>
              <a:rPr lang="pl-PL" b="1" dirty="0"/>
              <a:t>Nie ma Spalonego</a:t>
            </a:r>
            <a:r>
              <a:rPr lang="pl-PL" dirty="0"/>
              <a:t>. Przepis 83.1. </a:t>
            </a:r>
          </a:p>
          <a:p>
            <a:pPr>
              <a:buNone/>
            </a:pPr>
            <a:endParaRPr lang="pl-PL" dirty="0"/>
          </a:p>
          <a:p>
            <a:pPr>
              <a:buNone/>
            </a:pPr>
            <a:r>
              <a:rPr lang="pl-PL" dirty="0"/>
              <a:t>Komentarz: To jest sytuacja 3D. Dopóki A4 nie przekroczy płaszczyzny linii niebieskiej </a:t>
            </a:r>
            <a:br>
              <a:rPr lang="pl-PL" dirty="0"/>
            </a:br>
            <a:r>
              <a:rPr lang="pl-PL" dirty="0"/>
              <a:t>w momencie, gdy krążek przekroczy krawędź linii niebieskiej, </a:t>
            </a:r>
            <a:r>
              <a:rPr lang="pl-PL" b="1" dirty="0"/>
              <a:t>nie ma spalonego.</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83.37 </a:t>
            </a:r>
          </a:p>
          <a:p>
            <a:pPr>
              <a:buNone/>
            </a:pPr>
            <a:r>
              <a:rPr lang="pl-PL" dirty="0"/>
              <a:t>Pytanie: A67 przejeżdża z krążkiem przez strefę neutralną. A4 uważa, że ​​znajduje się okrakiem nad niebieską linią ataku. Gdy A67 </a:t>
            </a:r>
            <a:r>
              <a:rPr lang="en-US" dirty="0" err="1"/>
              <a:t>prowadzi</a:t>
            </a:r>
            <a:r>
              <a:rPr lang="pl-PL" dirty="0"/>
              <a:t> krążek i przejeżdża obok zawodnika Drużyny B na niebieskiej linii, A4 zdaje sobie sprawę, że obie stopy znajdują się w strefie ataku. A4 szybko podnosi prawą nogę ponad niebieską linię w chwili, gdy A67 przenosi krążek ponad niebieską linię. Jaka jest decyzja sędziego liniowego? </a:t>
            </a:r>
          </a:p>
          <a:p>
            <a:pPr>
              <a:buNone/>
            </a:pPr>
            <a:endParaRPr lang="pl-PL" dirty="0"/>
          </a:p>
          <a:p>
            <a:pPr>
              <a:buNone/>
            </a:pPr>
            <a:r>
              <a:rPr lang="pl-PL" dirty="0"/>
              <a:t>Odpowiedź: </a:t>
            </a:r>
            <a:r>
              <a:rPr lang="pl-PL" b="1" dirty="0"/>
              <a:t>Nie ma Spalonego</a:t>
            </a:r>
            <a:r>
              <a:rPr lang="pl-PL" dirty="0"/>
              <a:t>. Przepis 83.1. </a:t>
            </a:r>
          </a:p>
          <a:p>
            <a:pPr>
              <a:buNone/>
            </a:pPr>
            <a:endParaRPr lang="pl-PL" dirty="0"/>
          </a:p>
          <a:p>
            <a:pPr>
              <a:buNone/>
            </a:pPr>
            <a:r>
              <a:rPr lang="pl-PL" dirty="0"/>
              <a:t>Komentarz: To jest sytuacja 3D. Dopóki A4 nie przekroczy płaszczyzny linii niebieskiej </a:t>
            </a:r>
            <a:br>
              <a:rPr lang="pl-PL" dirty="0"/>
            </a:br>
            <a:r>
              <a:rPr lang="pl-PL" dirty="0"/>
              <a:t>w momencie, gdy krążek przekroczy krawędź linii niebieskiej, </a:t>
            </a:r>
            <a:r>
              <a:rPr lang="pl-PL" b="1" dirty="0"/>
              <a:t>nie ma spalonego.</a:t>
            </a:r>
          </a:p>
          <a:p>
            <a:pPr>
              <a:buNone/>
            </a:pPr>
            <a:endParaRPr lang="pl-PL"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83.38 </a:t>
            </a:r>
          </a:p>
          <a:p>
            <a:pPr>
              <a:buNone/>
            </a:pPr>
            <a:r>
              <a:rPr lang="pl-PL" dirty="0"/>
              <a:t>Pytanie : A67 przejeżdża z krążkiem przez strefę neutralną. A4 znajduje się w strefie ataku (obie łyżwy). Gdy A67 zbliża się do niebieskiej linii ataku, krążek zostaje wrzucony </a:t>
            </a:r>
            <a:r>
              <a:rPr lang="pl-PL" dirty="0" smtClean="0"/>
              <a:t/>
            </a:r>
            <a:br>
              <a:rPr lang="pl-PL" dirty="0" smtClean="0"/>
            </a:br>
            <a:r>
              <a:rPr lang="pl-PL" dirty="0" smtClean="0"/>
              <a:t>do </a:t>
            </a:r>
            <a:r>
              <a:rPr lang="pl-PL" dirty="0"/>
              <a:t>rogu, a sędzia liniowy oznajmia odłożonego spalonego. A4 zdaje sobie sprawę, że jest na spalonym więc wraca jedną nog</a:t>
            </a:r>
            <a:r>
              <a:rPr lang="en-US" dirty="0"/>
              <a:t>ą machając </a:t>
            </a:r>
            <a:r>
              <a:rPr lang="pl-PL" dirty="0" smtClean="0"/>
              <a:t>n</a:t>
            </a:r>
            <a:r>
              <a:rPr lang="en-US" dirty="0" smtClean="0"/>
              <a:t>ad </a:t>
            </a:r>
            <a:r>
              <a:rPr lang="pl-PL" dirty="0" smtClean="0"/>
              <a:t>niebieską </a:t>
            </a:r>
            <a:r>
              <a:rPr lang="pl-PL" dirty="0"/>
              <a:t>lini</a:t>
            </a:r>
            <a:r>
              <a:rPr lang="en-US" dirty="0"/>
              <a:t>ą</a:t>
            </a:r>
            <a:r>
              <a:rPr lang="pl-PL" dirty="0"/>
              <a:t>, po czym kontynuuje pogoń za krążkiem. Jaka jest decyzja sędziego liniowego? </a:t>
            </a:r>
          </a:p>
          <a:p>
            <a:pPr>
              <a:buNone/>
            </a:pPr>
            <a:r>
              <a:rPr lang="pl-PL" dirty="0"/>
              <a:t>Odpowiedź.: Sędzia liniowy musi kontynuować sygnalizację odłożonego spalonego, a jeśli A4 nadal kontynuuje jazdę w strefie ataku, należy przerwać grę. A4 nie dotknął </a:t>
            </a:r>
            <a:r>
              <a:rPr lang="pl-PL" dirty="0" smtClean="0"/>
              <a:t>łyżwą </a:t>
            </a:r>
            <a:r>
              <a:rPr lang="pl-PL" dirty="0"/>
              <a:t>linii niebieskiej, aby anulować </a:t>
            </a:r>
            <a:r>
              <a:rPr lang="pl-PL" dirty="0" smtClean="0"/>
              <a:t>odłożonego </a:t>
            </a:r>
            <a:r>
              <a:rPr lang="pl-PL" dirty="0"/>
              <a:t>spalonego. Przepis 83.3. </a:t>
            </a:r>
          </a:p>
          <a:p>
            <a:pPr>
              <a:buNone/>
            </a:pPr>
            <a:r>
              <a:rPr lang="pl-PL" dirty="0"/>
              <a:t>Komentarz: To nie jest sytuacja 3D, ponieważ A4 </a:t>
            </a:r>
            <a:r>
              <a:rPr lang="en-US" dirty="0" smtClean="0">
                <a:solidFill>
                  <a:srgbClr val="03265C"/>
                </a:solidFill>
              </a:rPr>
              <a:t>był </a:t>
            </a:r>
            <a:r>
              <a:rPr lang="en-US" dirty="0">
                <a:solidFill>
                  <a:srgbClr val="03265C"/>
                </a:solidFill>
              </a:rPr>
              <a:t>już w tercji </a:t>
            </a:r>
            <a:r>
              <a:rPr lang="en-US" dirty="0" smtClean="0">
                <a:solidFill>
                  <a:srgbClr val="03265C"/>
                </a:solidFill>
              </a:rPr>
              <a:t>ataku</a:t>
            </a:r>
            <a:r>
              <a:rPr lang="pl-PL" dirty="0" smtClean="0"/>
              <a:t>, </a:t>
            </a:r>
            <a:r>
              <a:rPr lang="pl-PL" dirty="0"/>
              <a:t>gdy krążek przekroczył przednią krawędź niebieskiej linii. </a:t>
            </a:r>
            <a:r>
              <a:rPr lang="pl-PL" b="1" dirty="0"/>
              <a:t>To jest spalony</a:t>
            </a:r>
            <a:r>
              <a:rPr lang="pl-PL" dirty="0"/>
              <a:t>.</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084216" y="483326"/>
            <a:ext cx="10711543" cy="1793529"/>
          </a:xfrm>
        </p:spPr>
        <p:txBody>
          <a:bodyPr/>
          <a:lstStyle/>
          <a:p>
            <a:r>
              <a:rPr lang="pl-PL" sz="5400" dirty="0" smtClean="0"/>
              <a:t>Sytuacje zmienione, na które warto zwrócić uwagę</a:t>
            </a:r>
            <a:endParaRPr lang="x-none" sz="5400" smtClean="0"/>
          </a:p>
          <a:p>
            <a:endParaRPr lang="pl-PL" sz="5400" dirty="0">
              <a:latin typeface="Arial" pitchFamily="34" charset="0"/>
              <a:cs typeface="Arial" pitchFamily="34" charset="0"/>
            </a:endParaRPr>
          </a:p>
        </p:txBody>
      </p:sp>
      <p:sp>
        <p:nvSpPr>
          <p:cNvPr id="10" name="Symbol zastępczy tekstu 9"/>
          <p:cNvSpPr>
            <a:spLocks noGrp="1"/>
          </p:cNvSpPr>
          <p:nvPr>
            <p:ph type="body" sz="quarter" idx="13"/>
          </p:nvPr>
        </p:nvSpPr>
        <p:spPr>
          <a:xfrm>
            <a:off x="378823" y="2625634"/>
            <a:ext cx="10578102" cy="3958046"/>
          </a:xfrm>
        </p:spPr>
        <p:txBody>
          <a:bodyPr/>
          <a:lstStyle/>
          <a:p>
            <a:pPr>
              <a:buNone/>
            </a:pPr>
            <a:r>
              <a:rPr lang="pl-PL" dirty="0"/>
              <a:t>Sytuacja 202.1 </a:t>
            </a:r>
          </a:p>
          <a:p>
            <a:pPr>
              <a:buNone/>
            </a:pPr>
            <a:r>
              <a:rPr lang="pl-PL" dirty="0"/>
              <a:t>Pytanie: Zawodnik gra bez ochraniacza szyi podczas meczu juniorów. Czy będzie to karane zgodnie z przepisem 12 lub przepisem 202.7? </a:t>
            </a:r>
          </a:p>
          <a:p>
            <a:pPr>
              <a:buNone/>
            </a:pPr>
            <a:endParaRPr lang="pl-PL" dirty="0"/>
          </a:p>
          <a:p>
            <a:pPr>
              <a:buNone/>
            </a:pPr>
            <a:r>
              <a:rPr lang="pl-PL" dirty="0"/>
              <a:t>Odpowiedź.: Wszystkie przypadki nieprzestrzegania jakichkolwiek przepisów dotyczących sprzętu w grze juniorów będą karane zgodnie z przepisem 202.7, a nie </a:t>
            </a:r>
            <a:r>
              <a:rPr lang="pl-PL" dirty="0" smtClean="0"/>
              <a:t>tylko zgodnie </a:t>
            </a:r>
            <a:br>
              <a:rPr lang="pl-PL" dirty="0" smtClean="0"/>
            </a:br>
            <a:r>
              <a:rPr lang="pl-PL" dirty="0" smtClean="0"/>
              <a:t>z przepisami </a:t>
            </a:r>
            <a:r>
              <a:rPr lang="pl-PL" dirty="0"/>
              <a:t>dotyczącymi sprzętu dla juniorów.</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F593D1CF-6392-4AD2-8B44-4C8A034BFD91}"/>
              </a:ext>
            </a:extLst>
          </p:cNvPr>
          <p:cNvSpPr>
            <a:spLocks noGrp="1"/>
          </p:cNvSpPr>
          <p:nvPr>
            <p:ph type="body" sz="quarter" idx="15"/>
          </p:nvPr>
        </p:nvSpPr>
        <p:spPr>
          <a:xfrm>
            <a:off x="1235074" y="1844675"/>
            <a:ext cx="8892337" cy="3168650"/>
          </a:xfrm>
        </p:spPr>
        <p:txBody>
          <a:bodyPr/>
          <a:lstStyle/>
          <a:p>
            <a:pPr algn="ctr"/>
            <a:r>
              <a:rPr lang="pl-PL" dirty="0"/>
              <a:t>Serdecznie dziękujemy za poświęcenie czasu na obejrzenie tej prezentacji</a:t>
            </a:r>
            <a:endParaRPr lang="en-US" dirty="0">
              <a:ea typeface="+mj-lt"/>
              <a:cs typeface="+mj-lt"/>
            </a:endParaRPr>
          </a:p>
        </p:txBody>
      </p:sp>
    </p:spTree>
    <p:extLst>
      <p:ext uri="{BB962C8B-B14F-4D97-AF65-F5344CB8AC3E}">
        <p14:creationId xmlns:p14="http://schemas.microsoft.com/office/powerpoint/2010/main" val="334416463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235075" y="182880"/>
            <a:ext cx="9721850" cy="2093975"/>
          </a:xfrm>
        </p:spPr>
        <p:txBody>
          <a:bodyPr/>
          <a:lstStyle/>
          <a:p>
            <a:pPr algn="ctr"/>
            <a:r>
              <a:rPr lang="pl-PL" dirty="0">
                <a:latin typeface="Arial" pitchFamily="34" charset="0"/>
                <a:cs typeface="Arial" pitchFamily="34" charset="0"/>
              </a:rPr>
              <a:t>Nowy sezon</a:t>
            </a:r>
          </a:p>
          <a:p>
            <a:pPr algn="ctr"/>
            <a:r>
              <a:rPr lang="pl-PL" dirty="0">
                <a:latin typeface="Arial" pitchFamily="34" charset="0"/>
                <a:cs typeface="Arial" pitchFamily="34" charset="0"/>
              </a:rPr>
              <a:t> –</a:t>
            </a:r>
          </a:p>
          <a:p>
            <a:pPr algn="ctr"/>
            <a:r>
              <a:rPr lang="pl-PL" dirty="0">
                <a:latin typeface="Arial" pitchFamily="34" charset="0"/>
                <a:cs typeface="Arial" pitchFamily="34" charset="0"/>
              </a:rPr>
              <a:t> Przepisy nowe i zaktualizowane </a:t>
            </a:r>
          </a:p>
        </p:txBody>
      </p:sp>
      <p:sp>
        <p:nvSpPr>
          <p:cNvPr id="10" name="Symbol zastępczy tekstu 9"/>
          <p:cNvSpPr>
            <a:spLocks noGrp="1"/>
          </p:cNvSpPr>
          <p:nvPr>
            <p:ph type="body" sz="quarter" idx="13"/>
          </p:nvPr>
        </p:nvSpPr>
        <p:spPr>
          <a:xfrm>
            <a:off x="953589" y="3108960"/>
            <a:ext cx="10003336" cy="3128327"/>
          </a:xfrm>
        </p:spPr>
        <p:txBody>
          <a:bodyPr/>
          <a:lstStyle/>
          <a:p>
            <a:r>
              <a:rPr lang="pl-PL" sz="2800" dirty="0"/>
              <a:t>Ważne zmiany i wyjaśnienia – opis procesu i krótki przegląd. </a:t>
            </a:r>
          </a:p>
          <a:p>
            <a:r>
              <a:rPr lang="pl-PL" sz="2800" dirty="0"/>
              <a:t>Niektóre slajdy przedstawiają fragmenty przepisów. Należy pamiętać, że mają one na celu opisanie wprowadzonych zmian. Całkowity opis nie zawsze jest ujęty w prezentacji.</a:t>
            </a:r>
          </a:p>
          <a:p>
            <a:r>
              <a:rPr lang="pl-PL" sz="2800" dirty="0"/>
              <a:t>Niniejsza prezentacja nie obejmuje zmian wydawniczych.</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1235075" y="182880"/>
            <a:ext cx="9721850" cy="2093975"/>
          </a:xfrm>
        </p:spPr>
        <p:txBody>
          <a:bodyPr/>
          <a:lstStyle/>
          <a:p>
            <a:endParaRPr lang="pl-PL" dirty="0">
              <a:latin typeface="Arial" pitchFamily="34" charset="0"/>
              <a:cs typeface="Arial" pitchFamily="34" charset="0"/>
            </a:endParaRPr>
          </a:p>
          <a:p>
            <a:r>
              <a:rPr lang="pl-PL" sz="5400" dirty="0">
                <a:latin typeface="Arial" pitchFamily="34" charset="0"/>
                <a:cs typeface="Arial" pitchFamily="34" charset="0"/>
              </a:rPr>
              <a:t>PRZEPIS 5 - DRUŻYNY</a:t>
            </a:r>
          </a:p>
        </p:txBody>
      </p:sp>
      <p:sp>
        <p:nvSpPr>
          <p:cNvPr id="10" name="Symbol zastępczy tekstu 9"/>
          <p:cNvSpPr>
            <a:spLocks noGrp="1"/>
          </p:cNvSpPr>
          <p:nvPr>
            <p:ph type="body" sz="quarter" idx="13"/>
          </p:nvPr>
        </p:nvSpPr>
        <p:spPr>
          <a:xfrm>
            <a:off x="953589" y="2651760"/>
            <a:ext cx="10003336" cy="3944983"/>
          </a:xfrm>
        </p:spPr>
        <p:txBody>
          <a:bodyPr/>
          <a:lstStyle/>
          <a:p>
            <a:r>
              <a:rPr lang="pl-PL" sz="2800" dirty="0"/>
              <a:t>5.4. TRENERZY I CZŁONKOWIE SZTABU DRUŻYN</a:t>
            </a:r>
          </a:p>
          <a:p>
            <a:pPr>
              <a:buNone/>
            </a:pPr>
            <a:r>
              <a:rPr lang="pl-PL" sz="2800" dirty="0"/>
              <a:t>„</a:t>
            </a:r>
            <a:r>
              <a:rPr lang="pl-PL" sz="2800" b="1" dirty="0"/>
              <a:t>Każda drużyna musi posiadać co najmniej jednego i nie więcej niż ośmiu (8) członków sztabu drużyny na ławce graczy.</a:t>
            </a:r>
          </a:p>
          <a:p>
            <a:pPr>
              <a:buNone/>
            </a:pPr>
            <a:r>
              <a:rPr lang="pl-PL" sz="2800" b="1" dirty="0"/>
              <a:t> </a:t>
            </a:r>
            <a:r>
              <a:rPr lang="pl-PL" sz="2800" dirty="0"/>
              <a:t>Każda drużyna musi mieć co najmniej jednego oficjela na ławce graczy, który będzie pełnił funkcję trenera oraz co najmniej jednego (1) wykwalifikowanego trenera lub eksperta medycznego, który będzie udzielał pomocy graczom w przypadku kontuzji. </a:t>
            </a:r>
            <a:endParaRPr lang="pl-PL" sz="2800" b="1"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548640" y="182880"/>
            <a:ext cx="11077303" cy="2093975"/>
          </a:xfrm>
        </p:spPr>
        <p:txBody>
          <a:bodyPr/>
          <a:lstStyle/>
          <a:p>
            <a:endParaRPr lang="pl-PL" dirty="0">
              <a:latin typeface="Arial" pitchFamily="34" charset="0"/>
              <a:cs typeface="Arial" pitchFamily="34" charset="0"/>
            </a:endParaRPr>
          </a:p>
          <a:p>
            <a:r>
              <a:rPr lang="pl-PL" sz="5400" dirty="0">
                <a:latin typeface="Arial" pitchFamily="34" charset="0"/>
                <a:cs typeface="Arial" pitchFamily="34" charset="0"/>
              </a:rPr>
              <a:t>PRZEPIS 9 – STROJE GRACZY</a:t>
            </a:r>
          </a:p>
        </p:txBody>
      </p:sp>
      <p:sp>
        <p:nvSpPr>
          <p:cNvPr id="10" name="Symbol zastępczy tekstu 9"/>
          <p:cNvSpPr>
            <a:spLocks noGrp="1"/>
          </p:cNvSpPr>
          <p:nvPr>
            <p:ph type="body" sz="quarter" idx="13"/>
          </p:nvPr>
        </p:nvSpPr>
        <p:spPr>
          <a:xfrm>
            <a:off x="953589" y="2651760"/>
            <a:ext cx="10003336" cy="3944983"/>
          </a:xfrm>
        </p:spPr>
        <p:txBody>
          <a:bodyPr/>
          <a:lstStyle/>
          <a:p>
            <a:pPr>
              <a:buNone/>
            </a:pPr>
            <a:r>
              <a:rPr lang="pl-PL" sz="2800" dirty="0"/>
              <a:t>Zaktualizowano Przepis 9.5 tak, aby zdecydowanie rekomendować odporne na przecięcie skarpetki, rękawy i bieliznę. </a:t>
            </a:r>
          </a:p>
          <a:p>
            <a:pPr>
              <a:buNone/>
            </a:pPr>
            <a:endParaRPr lang="pl-PL" sz="2800" dirty="0"/>
          </a:p>
          <a:p>
            <a:pPr>
              <a:buNone/>
            </a:pPr>
            <a:r>
              <a:rPr lang="pl-PL" sz="2800" dirty="0"/>
              <a:t>Przepis 9.5 (Wyposażenie ochronne): </a:t>
            </a:r>
          </a:p>
          <a:p>
            <a:pPr>
              <a:buNone/>
            </a:pPr>
            <a:r>
              <a:rPr lang="pl-PL" sz="2800" i="1" dirty="0"/>
              <a:t>„Zdecydowanie zaleca się wszystkim graczom noszenie odpornych na przecięcie skarpet, rękawów lub bielizny”.</a:t>
            </a:r>
            <a:endParaRPr lang="pl-PL" sz="2800" b="1" i="1"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548640" y="182880"/>
            <a:ext cx="11077303" cy="2093975"/>
          </a:xfrm>
        </p:spPr>
        <p:txBody>
          <a:bodyPr/>
          <a:lstStyle/>
          <a:p>
            <a:endParaRPr lang="pl-PL" dirty="0">
              <a:latin typeface="Arial" pitchFamily="34" charset="0"/>
              <a:cs typeface="Arial" pitchFamily="34" charset="0"/>
            </a:endParaRPr>
          </a:p>
          <a:p>
            <a:r>
              <a:rPr lang="pl-PL" sz="5400" dirty="0">
                <a:latin typeface="Arial" pitchFamily="34" charset="0"/>
                <a:cs typeface="Arial" pitchFamily="34" charset="0"/>
              </a:rPr>
              <a:t>PRZEPIS 9 – STROJE GRACZY</a:t>
            </a:r>
          </a:p>
        </p:txBody>
      </p:sp>
      <p:sp>
        <p:nvSpPr>
          <p:cNvPr id="10" name="Symbol zastępczy tekstu 9"/>
          <p:cNvSpPr>
            <a:spLocks noGrp="1"/>
          </p:cNvSpPr>
          <p:nvPr>
            <p:ph type="body" sz="quarter" idx="13"/>
          </p:nvPr>
        </p:nvSpPr>
        <p:spPr>
          <a:xfrm>
            <a:off x="953589" y="2651760"/>
            <a:ext cx="10003336" cy="3944983"/>
          </a:xfrm>
        </p:spPr>
        <p:txBody>
          <a:bodyPr/>
          <a:lstStyle/>
          <a:p>
            <a:pPr>
              <a:buNone/>
            </a:pPr>
            <a:r>
              <a:rPr lang="pl-PL" sz="2800" dirty="0"/>
              <a:t>Przepis 9.7 został zaktualizowana w celu wyjaśnienia, że ​​kolorowe lub przyciemniane pleksy lub półpleksy mogą być używane, o ile możliwy jest przez nie kontakt wzrokowy z graczem. </a:t>
            </a:r>
          </a:p>
          <a:p>
            <a:pPr>
              <a:buNone/>
            </a:pPr>
            <a:endParaRPr lang="pl-PL" sz="2800" dirty="0"/>
          </a:p>
          <a:p>
            <a:pPr>
              <a:buNone/>
            </a:pPr>
            <a:r>
              <a:rPr lang="pl-PL" sz="2800" dirty="0"/>
              <a:t>Przepis 9.7 (Ochrona twarzy):</a:t>
            </a:r>
          </a:p>
          <a:p>
            <a:pPr>
              <a:buNone/>
            </a:pPr>
            <a:r>
              <a:rPr lang="pl-PL" sz="2800" dirty="0"/>
              <a:t> </a:t>
            </a:r>
            <a:r>
              <a:rPr lang="pl-PL" sz="2800" i="1" dirty="0"/>
              <a:t>„Graczom nie wolno nosić kolorowej lub przyciemnionej osłony twarzy, która uniemożliwiałaby nawiązanie kontaktu wzrokowego z graczem”.</a:t>
            </a:r>
            <a:endParaRPr lang="pl-PL" sz="2800" b="1" i="1"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548640" y="182880"/>
            <a:ext cx="11077303" cy="2093975"/>
          </a:xfrm>
        </p:spPr>
        <p:txBody>
          <a:bodyPr/>
          <a:lstStyle/>
          <a:p>
            <a:endParaRPr lang="pl-PL" dirty="0">
              <a:latin typeface="Arial" pitchFamily="34" charset="0"/>
              <a:cs typeface="Arial" pitchFamily="34" charset="0"/>
            </a:endParaRPr>
          </a:p>
          <a:p>
            <a:r>
              <a:rPr lang="pl-PL" sz="5400" dirty="0">
                <a:latin typeface="Arial" pitchFamily="34" charset="0"/>
                <a:cs typeface="Arial" pitchFamily="34" charset="0"/>
              </a:rPr>
              <a:t>PRZEPIS 9 – STROJE GRACZY</a:t>
            </a:r>
          </a:p>
        </p:txBody>
      </p:sp>
      <p:sp>
        <p:nvSpPr>
          <p:cNvPr id="10" name="Symbol zastępczy tekstu 9"/>
          <p:cNvSpPr>
            <a:spLocks noGrp="1"/>
          </p:cNvSpPr>
          <p:nvPr>
            <p:ph type="body" sz="quarter" idx="13"/>
          </p:nvPr>
        </p:nvSpPr>
        <p:spPr>
          <a:xfrm>
            <a:off x="953589" y="2651760"/>
            <a:ext cx="10003336" cy="3944983"/>
          </a:xfrm>
        </p:spPr>
        <p:txBody>
          <a:bodyPr/>
          <a:lstStyle/>
          <a:p>
            <a:pPr>
              <a:buNone/>
            </a:pPr>
            <a:r>
              <a:rPr lang="pl-PL" dirty="0"/>
              <a:t>Zaktualizowano Przepis 9.12, aby wprowadzić obowiązek stosowania ochraniaczy szyi. W wyniku tej zmiany szczegółowe zasady dotyczące ochraniaczy szyi dla juniorów zostały już usunięte.</a:t>
            </a:r>
          </a:p>
          <a:p>
            <a:pPr>
              <a:buNone/>
            </a:pPr>
            <a:r>
              <a:rPr lang="pl-PL" dirty="0"/>
              <a:t>Przepis 9.12 (Ochraniacz szyi): </a:t>
            </a:r>
            <a:r>
              <a:rPr lang="pl-PL" i="1" dirty="0"/>
              <a:t>„Wszyscy zawodnicy we wszystkich kategoriach zawodów IIHF mają obowiązek nosić ochraniacz szyi przeznaczony do tego konkretnego celu, wybierając taki, który zakrywa jak największą część szyi. Ochraniacz szyi musi być prawidłowo noszony i nie wolno go w żaden sposób modyfikować ani zmieniać. Za naruszenie tego przepisu, po ostrzeżeniu przez sędziego głównego, zostanie </a:t>
            </a:r>
            <a:r>
              <a:rPr lang="pl-PL" b="1" i="1" dirty="0"/>
              <a:t>nałożona kara mniejsza (2)</a:t>
            </a:r>
            <a:r>
              <a:rPr lang="pl-PL" i="1" dirty="0"/>
              <a:t>. W przypadku naruszenia tego przepisu w hokeju juniorów obie drużyny otrzymają ostrzeżenie </a:t>
            </a:r>
            <a:r>
              <a:rPr lang="pl-PL" i="1" dirty="0" smtClean="0"/>
              <a:t/>
            </a:r>
            <a:br>
              <a:rPr lang="pl-PL" i="1" dirty="0" smtClean="0"/>
            </a:br>
            <a:r>
              <a:rPr lang="pl-PL" i="1" dirty="0" smtClean="0"/>
              <a:t>za </a:t>
            </a:r>
            <a:r>
              <a:rPr lang="pl-PL" i="1" dirty="0"/>
              <a:t>pierwsze takie naruszenie którejkolwiek z drużyn, a za każde kolejne naruszenie zostanie nałożona </a:t>
            </a:r>
            <a:r>
              <a:rPr lang="pl-PL" b="1" i="1" dirty="0"/>
              <a:t>kara za niesportowe zachowanie (10)</a:t>
            </a:r>
            <a:r>
              <a:rPr lang="pl-PL" i="1" dirty="0"/>
              <a:t>”.</a:t>
            </a:r>
            <a:endParaRPr lang="pl-PL" b="1" i="1"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ymbol zastępczy tekstu 10"/>
          <p:cNvSpPr>
            <a:spLocks noGrp="1"/>
          </p:cNvSpPr>
          <p:nvPr>
            <p:ph type="body" sz="quarter" idx="15"/>
          </p:nvPr>
        </p:nvSpPr>
        <p:spPr>
          <a:xfrm>
            <a:off x="548640" y="182880"/>
            <a:ext cx="11077303" cy="2093975"/>
          </a:xfrm>
        </p:spPr>
        <p:txBody>
          <a:bodyPr/>
          <a:lstStyle/>
          <a:p>
            <a:endParaRPr lang="pl-PL" dirty="0">
              <a:latin typeface="Arial" pitchFamily="34" charset="0"/>
              <a:cs typeface="Arial" pitchFamily="34" charset="0"/>
            </a:endParaRPr>
          </a:p>
          <a:p>
            <a:r>
              <a:rPr lang="pl-PL" sz="5400" dirty="0">
                <a:latin typeface="Arial" pitchFamily="34" charset="0"/>
                <a:cs typeface="Arial" pitchFamily="34" charset="0"/>
              </a:rPr>
              <a:t>PRZEPIS 9 – STROJE GRACZY</a:t>
            </a:r>
          </a:p>
        </p:txBody>
      </p:sp>
      <p:sp>
        <p:nvSpPr>
          <p:cNvPr id="10" name="Symbol zastępczy tekstu 9"/>
          <p:cNvSpPr>
            <a:spLocks noGrp="1"/>
          </p:cNvSpPr>
          <p:nvPr>
            <p:ph type="body" sz="quarter" idx="13"/>
          </p:nvPr>
        </p:nvSpPr>
        <p:spPr>
          <a:xfrm>
            <a:off x="953589" y="2651760"/>
            <a:ext cx="10003336" cy="3944983"/>
          </a:xfrm>
        </p:spPr>
        <p:txBody>
          <a:bodyPr/>
          <a:lstStyle/>
          <a:p>
            <a:pPr>
              <a:buNone/>
            </a:pPr>
            <a:endParaRPr lang="pl-PL" dirty="0"/>
          </a:p>
          <a:p>
            <a:pPr>
              <a:buNone/>
            </a:pPr>
            <a:endParaRPr lang="pl-PL" dirty="0"/>
          </a:p>
          <a:p>
            <a:pPr>
              <a:buNone/>
            </a:pPr>
            <a:r>
              <a:rPr lang="pl-PL" sz="2800" dirty="0"/>
              <a:t>IIHF nakazuje wszystkim sędziom zawodów noszenie ochraniaczy szyi jako części podstawowego wyposażenia. </a:t>
            </a:r>
          </a:p>
          <a:p>
            <a:pPr>
              <a:buNone/>
            </a:pPr>
            <a:endParaRPr lang="pl-PL" sz="2800" dirty="0"/>
          </a:p>
          <a:p>
            <a:pPr>
              <a:buNone/>
            </a:pPr>
            <a:r>
              <a:rPr lang="pl-PL" sz="2800" dirty="0"/>
              <a:t>Ochraniacze szyi dla sędziów nie mogą zawierać żadnych logo ani </a:t>
            </a:r>
            <a:r>
              <a:rPr lang="pl-PL" sz="2800" dirty="0" smtClean="0"/>
              <a:t>reklam (na turniejach IIHF).</a:t>
            </a:r>
            <a:endParaRPr lang="pl-PL" sz="2800" b="1" i="1"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IIHF Layouts">
  <a:themeElements>
    <a:clrScheme name="IIHF">
      <a:dk1>
        <a:srgbClr val="03265C"/>
      </a:dk1>
      <a:lt1>
        <a:srgbClr val="FFFFFF"/>
      </a:lt1>
      <a:dk2>
        <a:srgbClr val="404040"/>
      </a:dk2>
      <a:lt2>
        <a:srgbClr val="EDEDE7"/>
      </a:lt2>
      <a:accent1>
        <a:srgbClr val="CD1416"/>
      </a:accent1>
      <a:accent2>
        <a:srgbClr val="3794CF"/>
      </a:accent2>
      <a:accent3>
        <a:srgbClr val="084B95"/>
      </a:accent3>
      <a:accent4>
        <a:srgbClr val="B60A4E"/>
      </a:accent4>
      <a:accent5>
        <a:srgbClr val="EB7120"/>
      </a:accent5>
      <a:accent6>
        <a:srgbClr val="467718"/>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12497</TotalTime>
  <Words>2060</Words>
  <Application>Microsoft Macintosh PowerPoint</Application>
  <PresentationFormat>Niestandardowy</PresentationFormat>
  <Paragraphs>187</Paragraphs>
  <Slides>36</Slides>
  <Notes>0</Notes>
  <HiddenSlides>0</HiddenSlides>
  <MMClips>0</MMClips>
  <ScaleCrop>false</ScaleCrop>
  <HeadingPairs>
    <vt:vector size="4" baseType="variant">
      <vt:variant>
        <vt:lpstr>Motyw</vt:lpstr>
      </vt:variant>
      <vt:variant>
        <vt:i4>1</vt:i4>
      </vt:variant>
      <vt:variant>
        <vt:lpstr>Tytuły slajdów</vt:lpstr>
      </vt:variant>
      <vt:variant>
        <vt:i4>36</vt:i4>
      </vt:variant>
    </vt:vector>
  </HeadingPairs>
  <TitlesOfParts>
    <vt:vector size="37" baseType="lpstr">
      <vt:lpstr>IIHF Layouts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Titel 01 dolor Headline</dc:title>
  <dc:creator>Moritz Altreuther</dc:creator>
  <cp:lastModifiedBy>user</cp:lastModifiedBy>
  <cp:revision>389</cp:revision>
  <cp:lastPrinted>2021-08-17T08:02:58Z</cp:lastPrinted>
  <dcterms:created xsi:type="dcterms:W3CDTF">2020-07-02T10:02:39Z</dcterms:created>
  <dcterms:modified xsi:type="dcterms:W3CDTF">2024-09-11T15:34:01Z</dcterms:modified>
</cp:coreProperties>
</file>