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70" r:id="rId3"/>
    <p:sldId id="271" r:id="rId4"/>
    <p:sldId id="274" r:id="rId5"/>
    <p:sldId id="275" r:id="rId6"/>
    <p:sldId id="276" r:id="rId7"/>
    <p:sldId id="273" r:id="rId8"/>
    <p:sldId id="278" r:id="rId9"/>
    <p:sldId id="281" r:id="rId10"/>
    <p:sldId id="279" r:id="rId11"/>
    <p:sldId id="282" r:id="rId12"/>
    <p:sldId id="280" r:id="rId13"/>
    <p:sldId id="284" r:id="rId14"/>
    <p:sldId id="283" r:id="rId15"/>
    <p:sldId id="285" r:id="rId16"/>
    <p:sldId id="286" r:id="rId17"/>
    <p:sldId id="287" r:id="rId18"/>
    <p:sldId id="288" r:id="rId1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IHF Staff, Shelby Mull" initials="ISSM" lastIdx="5" clrIdx="0">
    <p:extLst>
      <p:ext uri="{19B8F6BF-5375-455C-9EA6-DF929625EA0E}">
        <p15:presenceInfo xmlns:p15="http://schemas.microsoft.com/office/powerpoint/2012/main" userId="S::shelby.mull@iihf.onmicrosoft.com::1d323748-c217-46a2-9062-2f77331afa11" providerId="AD"/>
      </p:ext>
    </p:extLst>
  </p:cmAuthor>
  <p:cmAuthor id="2" name="IIHF Officiating, Joel Hansson" initials="IH" lastIdx="7" clrIdx="1">
    <p:extLst>
      <p:ext uri="{19B8F6BF-5375-455C-9EA6-DF929625EA0E}">
        <p15:presenceInfo xmlns:p15="http://schemas.microsoft.com/office/powerpoint/2012/main" userId="S::joel.hansson@iihf-officiating.com::4f8881c7-f214-46dd-8587-795dd243d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88E5B-A49A-40BE-99A1-216A7BED2C4D}" v="27" dt="2023-08-24T09:54:09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90"/>
  </p:normalViewPr>
  <p:slideViewPr>
    <p:cSldViewPr snapToGrid="0" snapToObjects="1">
      <p:cViewPr>
        <p:scale>
          <a:sx n="67" d="100"/>
          <a:sy n="67" d="100"/>
        </p:scale>
        <p:origin x="680" y="-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zmarek, Bartosz" userId="72237c8f-dc58-4361-bc9a-df5303d95609" providerId="ADAL" clId="{03388E5B-A49A-40BE-99A1-216A7BED2C4D}"/>
    <pc:docChg chg="undo custSel addSld modSld">
      <pc:chgData name="Kaczmarek, Bartosz" userId="72237c8f-dc58-4361-bc9a-df5303d95609" providerId="ADAL" clId="{03388E5B-A49A-40BE-99A1-216A7BED2C4D}" dt="2023-08-24T09:54:28.653" v="431" actId="207"/>
      <pc:docMkLst>
        <pc:docMk/>
      </pc:docMkLst>
      <pc:sldChg chg="addSp delSp modSp mod">
        <pc:chgData name="Kaczmarek, Bartosz" userId="72237c8f-dc58-4361-bc9a-df5303d95609" providerId="ADAL" clId="{03388E5B-A49A-40BE-99A1-216A7BED2C4D}" dt="2023-08-24T09:31:39.828" v="52" actId="1076"/>
        <pc:sldMkLst>
          <pc:docMk/>
          <pc:sldMk cId="2876816986" sldId="273"/>
        </pc:sldMkLst>
        <pc:spChg chg="del mod">
          <ac:chgData name="Kaczmarek, Bartosz" userId="72237c8f-dc58-4361-bc9a-df5303d95609" providerId="ADAL" clId="{03388E5B-A49A-40BE-99A1-216A7BED2C4D}" dt="2023-08-24T09:31:27.567" v="46" actId="478"/>
          <ac:spMkLst>
            <pc:docMk/>
            <pc:sldMk cId="2876816986" sldId="273"/>
            <ac:spMk id="2" creationId="{6C0FB9AD-B17B-D72A-D2AC-33377088C51C}"/>
          </ac:spMkLst>
        </pc:spChg>
        <pc:spChg chg="add mod">
          <ac:chgData name="Kaczmarek, Bartosz" userId="72237c8f-dc58-4361-bc9a-df5303d95609" providerId="ADAL" clId="{03388E5B-A49A-40BE-99A1-216A7BED2C4D}" dt="2023-08-24T09:31:39.828" v="52" actId="1076"/>
          <ac:spMkLst>
            <pc:docMk/>
            <pc:sldMk cId="2876816986" sldId="273"/>
            <ac:spMk id="4" creationId="{FFF6615C-DA39-5875-C591-96A820FB656B}"/>
          </ac:spMkLst>
        </pc:spChg>
        <pc:spChg chg="del mod">
          <ac:chgData name="Kaczmarek, Bartosz" userId="72237c8f-dc58-4361-bc9a-df5303d95609" providerId="ADAL" clId="{03388E5B-A49A-40BE-99A1-216A7BED2C4D}" dt="2023-08-24T09:29:39.782" v="41" actId="478"/>
          <ac:spMkLst>
            <pc:docMk/>
            <pc:sldMk cId="2876816986" sldId="273"/>
            <ac:spMk id="5" creationId="{7C5FEC38-1D8D-4BA0-8358-D91C5ACEF8DB}"/>
          </ac:spMkLst>
        </pc:spChg>
      </pc:sldChg>
      <pc:sldChg chg="modSp mod">
        <pc:chgData name="Kaczmarek, Bartosz" userId="72237c8f-dc58-4361-bc9a-df5303d95609" providerId="ADAL" clId="{03388E5B-A49A-40BE-99A1-216A7BED2C4D}" dt="2023-08-24T09:29:27.722" v="39" actId="20577"/>
        <pc:sldMkLst>
          <pc:docMk/>
          <pc:sldMk cId="2485260944" sldId="276"/>
        </pc:sldMkLst>
        <pc:spChg chg="mod">
          <ac:chgData name="Kaczmarek, Bartosz" userId="72237c8f-dc58-4361-bc9a-df5303d95609" providerId="ADAL" clId="{03388E5B-A49A-40BE-99A1-216A7BED2C4D}" dt="2023-08-24T09:29:27.722" v="39" actId="20577"/>
          <ac:spMkLst>
            <pc:docMk/>
            <pc:sldMk cId="2485260944" sldId="276"/>
            <ac:spMk id="4" creationId="{53E26596-FDA1-4537-ACC5-DBF0579F2EC7}"/>
          </ac:spMkLst>
        </pc:spChg>
      </pc:sldChg>
      <pc:sldChg chg="addSp delSp modSp add mod">
        <pc:chgData name="Kaczmarek, Bartosz" userId="72237c8f-dc58-4361-bc9a-df5303d95609" providerId="ADAL" clId="{03388E5B-A49A-40BE-99A1-216A7BED2C4D}" dt="2023-08-24T09:33:20.931" v="78" actId="120"/>
        <pc:sldMkLst>
          <pc:docMk/>
          <pc:sldMk cId="3070598646" sldId="281"/>
        </pc:sldMkLst>
        <pc:spChg chg="add del mod">
          <ac:chgData name="Kaczmarek, Bartosz" userId="72237c8f-dc58-4361-bc9a-df5303d95609" providerId="ADAL" clId="{03388E5B-A49A-40BE-99A1-216A7BED2C4D}" dt="2023-08-24T09:32:36.946" v="55" actId="478"/>
          <ac:spMkLst>
            <pc:docMk/>
            <pc:sldMk cId="3070598646" sldId="281"/>
            <ac:spMk id="3" creationId="{A0C36301-4D94-22C4-A542-5BA7CCB2B232}"/>
          </ac:spMkLst>
        </pc:spChg>
        <pc:spChg chg="del">
          <ac:chgData name="Kaczmarek, Bartosz" userId="72237c8f-dc58-4361-bc9a-df5303d95609" providerId="ADAL" clId="{03388E5B-A49A-40BE-99A1-216A7BED2C4D}" dt="2023-08-24T09:32:38.894" v="56" actId="478"/>
          <ac:spMkLst>
            <pc:docMk/>
            <pc:sldMk cId="3070598646" sldId="281"/>
            <ac:spMk id="6" creationId="{ED1FCB78-D7D6-45E8-1596-2248F14A0632}"/>
          </ac:spMkLst>
        </pc:spChg>
        <pc:spChg chg="del">
          <ac:chgData name="Kaczmarek, Bartosz" userId="72237c8f-dc58-4361-bc9a-df5303d95609" providerId="ADAL" clId="{03388E5B-A49A-40BE-99A1-216A7BED2C4D}" dt="2023-08-24T09:32:34.763" v="54" actId="478"/>
          <ac:spMkLst>
            <pc:docMk/>
            <pc:sldMk cId="3070598646" sldId="281"/>
            <ac:spMk id="7" creationId="{2C755014-6055-3A23-EFAC-9B85CD168A14}"/>
          </ac:spMkLst>
        </pc:spChg>
        <pc:spChg chg="add mod">
          <ac:chgData name="Kaczmarek, Bartosz" userId="72237c8f-dc58-4361-bc9a-df5303d95609" providerId="ADAL" clId="{03388E5B-A49A-40BE-99A1-216A7BED2C4D}" dt="2023-08-24T09:33:20.931" v="78" actId="120"/>
          <ac:spMkLst>
            <pc:docMk/>
            <pc:sldMk cId="3070598646" sldId="281"/>
            <ac:spMk id="8" creationId="{12E13B26-8A71-3976-A042-6F2C8EB77D64}"/>
          </ac:spMkLst>
        </pc:spChg>
      </pc:sldChg>
      <pc:sldChg chg="delSp modSp add mod">
        <pc:chgData name="Kaczmarek, Bartosz" userId="72237c8f-dc58-4361-bc9a-df5303d95609" providerId="ADAL" clId="{03388E5B-A49A-40BE-99A1-216A7BED2C4D}" dt="2023-08-24T09:35:20.551" v="104" actId="113"/>
        <pc:sldMkLst>
          <pc:docMk/>
          <pc:sldMk cId="3413526595" sldId="282"/>
        </pc:sldMkLst>
        <pc:spChg chg="del">
          <ac:chgData name="Kaczmarek, Bartosz" userId="72237c8f-dc58-4361-bc9a-df5303d95609" providerId="ADAL" clId="{03388E5B-A49A-40BE-99A1-216A7BED2C4D}" dt="2023-08-24T09:34:25.312" v="80" actId="478"/>
          <ac:spMkLst>
            <pc:docMk/>
            <pc:sldMk cId="3413526595" sldId="282"/>
            <ac:spMk id="6" creationId="{ED1FCB78-D7D6-45E8-1596-2248F14A0632}"/>
          </ac:spMkLst>
        </pc:spChg>
        <pc:spChg chg="mod">
          <ac:chgData name="Kaczmarek, Bartosz" userId="72237c8f-dc58-4361-bc9a-df5303d95609" providerId="ADAL" clId="{03388E5B-A49A-40BE-99A1-216A7BED2C4D}" dt="2023-08-24T09:35:20.551" v="104" actId="113"/>
          <ac:spMkLst>
            <pc:docMk/>
            <pc:sldMk cId="3413526595" sldId="282"/>
            <ac:spMk id="7" creationId="{2C755014-6055-3A23-EFAC-9B85CD168A14}"/>
          </ac:spMkLst>
        </pc:spChg>
      </pc:sldChg>
      <pc:sldChg chg="addSp delSp modSp add mod">
        <pc:chgData name="Kaczmarek, Bartosz" userId="72237c8f-dc58-4361-bc9a-df5303d95609" providerId="ADAL" clId="{03388E5B-A49A-40BE-99A1-216A7BED2C4D}" dt="2023-08-24T09:48:49.838" v="338" actId="1076"/>
        <pc:sldMkLst>
          <pc:docMk/>
          <pc:sldMk cId="1300621460" sldId="283"/>
        </pc:sldMkLst>
        <pc:spChg chg="del mod">
          <ac:chgData name="Kaczmarek, Bartosz" userId="72237c8f-dc58-4361-bc9a-df5303d95609" providerId="ADAL" clId="{03388E5B-A49A-40BE-99A1-216A7BED2C4D}" dt="2023-08-24T09:43:28.137" v="197" actId="478"/>
          <ac:spMkLst>
            <pc:docMk/>
            <pc:sldMk cId="1300621460" sldId="283"/>
            <ac:spMk id="2" creationId="{4839005C-82B9-4F39-A45B-81B5504897F4}"/>
          </ac:spMkLst>
        </pc:spChg>
        <pc:spChg chg="mod">
          <ac:chgData name="Kaczmarek, Bartosz" userId="72237c8f-dc58-4361-bc9a-df5303d95609" providerId="ADAL" clId="{03388E5B-A49A-40BE-99A1-216A7BED2C4D}" dt="2023-08-24T09:43:22.497" v="195" actId="20577"/>
          <ac:spMkLst>
            <pc:docMk/>
            <pc:sldMk cId="1300621460" sldId="283"/>
            <ac:spMk id="4" creationId="{1D1C9CE1-0399-4B0C-9D2D-FC0A34974A9E}"/>
          </ac:spMkLst>
        </pc:spChg>
        <pc:spChg chg="add del mod">
          <ac:chgData name="Kaczmarek, Bartosz" userId="72237c8f-dc58-4361-bc9a-df5303d95609" providerId="ADAL" clId="{03388E5B-A49A-40BE-99A1-216A7BED2C4D}" dt="2023-08-24T09:43:38.246" v="199" actId="478"/>
          <ac:spMkLst>
            <pc:docMk/>
            <pc:sldMk cId="1300621460" sldId="283"/>
            <ac:spMk id="5" creationId="{E5571C02-D060-0BFD-CEDB-B6F4563BBD61}"/>
          </ac:spMkLst>
        </pc:spChg>
        <pc:spChg chg="del">
          <ac:chgData name="Kaczmarek, Bartosz" userId="72237c8f-dc58-4361-bc9a-df5303d95609" providerId="ADAL" clId="{03388E5B-A49A-40BE-99A1-216A7BED2C4D}" dt="2023-08-24T09:43:40.725" v="200" actId="478"/>
          <ac:spMkLst>
            <pc:docMk/>
            <pc:sldMk cId="1300621460" sldId="283"/>
            <ac:spMk id="6" creationId="{ED1FCB78-D7D6-45E8-1596-2248F14A0632}"/>
          </ac:spMkLst>
        </pc:spChg>
        <pc:spChg chg="del">
          <ac:chgData name="Kaczmarek, Bartosz" userId="72237c8f-dc58-4361-bc9a-df5303d95609" providerId="ADAL" clId="{03388E5B-A49A-40BE-99A1-216A7BED2C4D}" dt="2023-08-24T09:43:31.416" v="198" actId="478"/>
          <ac:spMkLst>
            <pc:docMk/>
            <pc:sldMk cId="1300621460" sldId="283"/>
            <ac:spMk id="7" creationId="{2C755014-6055-3A23-EFAC-9B85CD168A14}"/>
          </ac:spMkLst>
        </pc:spChg>
        <pc:spChg chg="add del mod">
          <ac:chgData name="Kaczmarek, Bartosz" userId="72237c8f-dc58-4361-bc9a-df5303d95609" providerId="ADAL" clId="{03388E5B-A49A-40BE-99A1-216A7BED2C4D}" dt="2023-08-24T09:44:30.649" v="204" actId="478"/>
          <ac:spMkLst>
            <pc:docMk/>
            <pc:sldMk cId="1300621460" sldId="283"/>
            <ac:spMk id="8" creationId="{46255DA9-49BF-F822-8729-AE4B16D614A4}"/>
          </ac:spMkLst>
        </pc:spChg>
        <pc:spChg chg="add del mod">
          <ac:chgData name="Kaczmarek, Bartosz" userId="72237c8f-dc58-4361-bc9a-df5303d95609" providerId="ADAL" clId="{03388E5B-A49A-40BE-99A1-216A7BED2C4D}" dt="2023-08-24T09:44:30.649" v="204" actId="478"/>
          <ac:spMkLst>
            <pc:docMk/>
            <pc:sldMk cId="1300621460" sldId="283"/>
            <ac:spMk id="9" creationId="{C6FE49FB-AAAF-FDAD-2E0C-744522BC8579}"/>
          </ac:spMkLst>
        </pc:spChg>
        <pc:spChg chg="add del mod">
          <ac:chgData name="Kaczmarek, Bartosz" userId="72237c8f-dc58-4361-bc9a-df5303d95609" providerId="ADAL" clId="{03388E5B-A49A-40BE-99A1-216A7BED2C4D}" dt="2023-08-24T09:44:30.649" v="204" actId="478"/>
          <ac:spMkLst>
            <pc:docMk/>
            <pc:sldMk cId="1300621460" sldId="283"/>
            <ac:spMk id="10" creationId="{399A46C2-9E42-2659-86AA-F53BCB8D3FBC}"/>
          </ac:spMkLst>
        </pc:spChg>
        <pc:spChg chg="add del mod">
          <ac:chgData name="Kaczmarek, Bartosz" userId="72237c8f-dc58-4361-bc9a-df5303d95609" providerId="ADAL" clId="{03388E5B-A49A-40BE-99A1-216A7BED2C4D}" dt="2023-08-24T09:44:45.926" v="209"/>
          <ac:spMkLst>
            <pc:docMk/>
            <pc:sldMk cId="1300621460" sldId="283"/>
            <ac:spMk id="11" creationId="{33D87737-3780-3E06-9DDF-A9825674A344}"/>
          </ac:spMkLst>
        </pc:spChg>
        <pc:spChg chg="add del">
          <ac:chgData name="Kaczmarek, Bartosz" userId="72237c8f-dc58-4361-bc9a-df5303d95609" providerId="ADAL" clId="{03388E5B-A49A-40BE-99A1-216A7BED2C4D}" dt="2023-08-24T09:44:43.594" v="207"/>
          <ac:spMkLst>
            <pc:docMk/>
            <pc:sldMk cId="1300621460" sldId="283"/>
            <ac:spMk id="12" creationId="{D553AAA9-AFAF-DECE-2A6F-608DE39532C2}"/>
          </ac:spMkLst>
        </pc:spChg>
        <pc:spChg chg="add del">
          <ac:chgData name="Kaczmarek, Bartosz" userId="72237c8f-dc58-4361-bc9a-df5303d95609" providerId="ADAL" clId="{03388E5B-A49A-40BE-99A1-216A7BED2C4D}" dt="2023-08-24T09:44:43.594" v="207"/>
          <ac:spMkLst>
            <pc:docMk/>
            <pc:sldMk cId="1300621460" sldId="283"/>
            <ac:spMk id="13" creationId="{4FC56EA1-8083-2B04-616B-FAFE40DD2C35}"/>
          </ac:spMkLst>
        </pc:spChg>
        <pc:spChg chg="add del">
          <ac:chgData name="Kaczmarek, Bartosz" userId="72237c8f-dc58-4361-bc9a-df5303d95609" providerId="ADAL" clId="{03388E5B-A49A-40BE-99A1-216A7BED2C4D}" dt="2023-08-24T09:44:43.594" v="207"/>
          <ac:spMkLst>
            <pc:docMk/>
            <pc:sldMk cId="1300621460" sldId="283"/>
            <ac:spMk id="14" creationId="{3DE634F3-AF38-B88E-0265-A20C73C5CE9E}"/>
          </ac:spMkLst>
        </pc:spChg>
        <pc:spChg chg="add mod">
          <ac:chgData name="Kaczmarek, Bartosz" userId="72237c8f-dc58-4361-bc9a-df5303d95609" providerId="ADAL" clId="{03388E5B-A49A-40BE-99A1-216A7BED2C4D}" dt="2023-08-24T09:46:06.892" v="226" actId="688"/>
          <ac:spMkLst>
            <pc:docMk/>
            <pc:sldMk cId="1300621460" sldId="283"/>
            <ac:spMk id="15" creationId="{DB67CC16-3A47-40C9-CF62-BD983B71E4A1}"/>
          </ac:spMkLst>
        </pc:spChg>
        <pc:spChg chg="add del">
          <ac:chgData name="Kaczmarek, Bartosz" userId="72237c8f-dc58-4361-bc9a-df5303d95609" providerId="ADAL" clId="{03388E5B-A49A-40BE-99A1-216A7BED2C4D}" dt="2023-08-24T09:45:16.737" v="220"/>
          <ac:spMkLst>
            <pc:docMk/>
            <pc:sldMk cId="1300621460" sldId="283"/>
            <ac:spMk id="16" creationId="{4CFBBBBC-4916-EDE8-92AA-DFE1BD0EB923}"/>
          </ac:spMkLst>
        </pc:spChg>
        <pc:spChg chg="add del">
          <ac:chgData name="Kaczmarek, Bartosz" userId="72237c8f-dc58-4361-bc9a-df5303d95609" providerId="ADAL" clId="{03388E5B-A49A-40BE-99A1-216A7BED2C4D}" dt="2023-08-24T09:45:16.737" v="220"/>
          <ac:spMkLst>
            <pc:docMk/>
            <pc:sldMk cId="1300621460" sldId="283"/>
            <ac:spMk id="17" creationId="{9D193948-3A14-72E0-7FB5-97EB44078836}"/>
          </ac:spMkLst>
        </pc:spChg>
        <pc:spChg chg="add del">
          <ac:chgData name="Kaczmarek, Bartosz" userId="72237c8f-dc58-4361-bc9a-df5303d95609" providerId="ADAL" clId="{03388E5B-A49A-40BE-99A1-216A7BED2C4D}" dt="2023-08-24T09:45:16.737" v="220"/>
          <ac:spMkLst>
            <pc:docMk/>
            <pc:sldMk cId="1300621460" sldId="283"/>
            <ac:spMk id="18" creationId="{FFE9581C-E6E8-EF71-2801-E75571C68FF1}"/>
          </ac:spMkLst>
        </pc:spChg>
        <pc:spChg chg="add mod">
          <ac:chgData name="Kaczmarek, Bartosz" userId="72237c8f-dc58-4361-bc9a-df5303d95609" providerId="ADAL" clId="{03388E5B-A49A-40BE-99A1-216A7BED2C4D}" dt="2023-08-24T09:48:49.838" v="338" actId="1076"/>
          <ac:spMkLst>
            <pc:docMk/>
            <pc:sldMk cId="1300621460" sldId="283"/>
            <ac:spMk id="19" creationId="{27666F31-CF87-1046-C000-523078B7E76A}"/>
          </ac:spMkLst>
        </pc:spChg>
        <pc:spChg chg="add mod">
          <ac:chgData name="Kaczmarek, Bartosz" userId="72237c8f-dc58-4361-bc9a-df5303d95609" providerId="ADAL" clId="{03388E5B-A49A-40BE-99A1-216A7BED2C4D}" dt="2023-08-24T09:46:06.892" v="226" actId="688"/>
          <ac:spMkLst>
            <pc:docMk/>
            <pc:sldMk cId="1300621460" sldId="283"/>
            <ac:spMk id="20" creationId="{480C4CE5-5C66-BDC2-C8CC-AF7CF94ED8D1}"/>
          </ac:spMkLst>
        </pc:spChg>
        <pc:spChg chg="add mod">
          <ac:chgData name="Kaczmarek, Bartosz" userId="72237c8f-dc58-4361-bc9a-df5303d95609" providerId="ADAL" clId="{03388E5B-A49A-40BE-99A1-216A7BED2C4D}" dt="2023-08-24T09:48:44.252" v="337" actId="255"/>
          <ac:spMkLst>
            <pc:docMk/>
            <pc:sldMk cId="1300621460" sldId="283"/>
            <ac:spMk id="21" creationId="{859605B5-C504-B9E8-80D9-557ED995E715}"/>
          </ac:spMkLst>
        </pc:spChg>
      </pc:sldChg>
      <pc:sldChg chg="modSp add mod">
        <pc:chgData name="Kaczmarek, Bartosz" userId="72237c8f-dc58-4361-bc9a-df5303d95609" providerId="ADAL" clId="{03388E5B-A49A-40BE-99A1-216A7BED2C4D}" dt="2023-08-24T09:38:38.489" v="161" actId="20577"/>
        <pc:sldMkLst>
          <pc:docMk/>
          <pc:sldMk cId="620255501" sldId="284"/>
        </pc:sldMkLst>
        <pc:spChg chg="mod">
          <ac:chgData name="Kaczmarek, Bartosz" userId="72237c8f-dc58-4361-bc9a-df5303d95609" providerId="ADAL" clId="{03388E5B-A49A-40BE-99A1-216A7BED2C4D}" dt="2023-08-24T09:38:38.489" v="161" actId="20577"/>
          <ac:spMkLst>
            <pc:docMk/>
            <pc:sldMk cId="620255501" sldId="284"/>
            <ac:spMk id="4" creationId="{53E26596-FDA1-4537-ACC5-DBF0579F2EC7}"/>
          </ac:spMkLst>
        </pc:spChg>
      </pc:sldChg>
      <pc:sldChg chg="delSp modSp add mod">
        <pc:chgData name="Kaczmarek, Bartosz" userId="72237c8f-dc58-4361-bc9a-df5303d95609" providerId="ADAL" clId="{03388E5B-A49A-40BE-99A1-216A7BED2C4D}" dt="2023-08-24T09:49:41.078" v="350" actId="20577"/>
        <pc:sldMkLst>
          <pc:docMk/>
          <pc:sldMk cId="9183683" sldId="285"/>
        </pc:sldMkLst>
        <pc:spChg chg="mod">
          <ac:chgData name="Kaczmarek, Bartosz" userId="72237c8f-dc58-4361-bc9a-df5303d95609" providerId="ADAL" clId="{03388E5B-A49A-40BE-99A1-216A7BED2C4D}" dt="2023-08-24T09:49:41.078" v="350" actId="20577"/>
          <ac:spMkLst>
            <pc:docMk/>
            <pc:sldMk cId="9183683" sldId="285"/>
            <ac:spMk id="19" creationId="{27666F31-CF87-1046-C000-523078B7E76A}"/>
          </ac:spMkLst>
        </pc:spChg>
        <pc:spChg chg="del">
          <ac:chgData name="Kaczmarek, Bartosz" userId="72237c8f-dc58-4361-bc9a-df5303d95609" providerId="ADAL" clId="{03388E5B-A49A-40BE-99A1-216A7BED2C4D}" dt="2023-08-24T09:49:18.051" v="341" actId="478"/>
          <ac:spMkLst>
            <pc:docMk/>
            <pc:sldMk cId="9183683" sldId="285"/>
            <ac:spMk id="21" creationId="{859605B5-C504-B9E8-80D9-557ED995E715}"/>
          </ac:spMkLst>
        </pc:spChg>
      </pc:sldChg>
      <pc:sldChg chg="modSp add mod">
        <pc:chgData name="Kaczmarek, Bartosz" userId="72237c8f-dc58-4361-bc9a-df5303d95609" providerId="ADAL" clId="{03388E5B-A49A-40BE-99A1-216A7BED2C4D}" dt="2023-08-24T09:52:20.083" v="371" actId="313"/>
        <pc:sldMkLst>
          <pc:docMk/>
          <pc:sldMk cId="1611442286" sldId="286"/>
        </pc:sldMkLst>
        <pc:spChg chg="mod">
          <ac:chgData name="Kaczmarek, Bartosz" userId="72237c8f-dc58-4361-bc9a-df5303d95609" providerId="ADAL" clId="{03388E5B-A49A-40BE-99A1-216A7BED2C4D}" dt="2023-08-24T09:51:55.310" v="364" actId="20577"/>
          <ac:spMkLst>
            <pc:docMk/>
            <pc:sldMk cId="1611442286" sldId="286"/>
            <ac:spMk id="4" creationId="{1D1C9CE1-0399-4B0C-9D2D-FC0A34974A9E}"/>
          </ac:spMkLst>
        </pc:spChg>
        <pc:spChg chg="mod">
          <ac:chgData name="Kaczmarek, Bartosz" userId="72237c8f-dc58-4361-bc9a-df5303d95609" providerId="ADAL" clId="{03388E5B-A49A-40BE-99A1-216A7BED2C4D}" dt="2023-08-24T09:52:20.083" v="371" actId="313"/>
          <ac:spMkLst>
            <pc:docMk/>
            <pc:sldMk cId="1611442286" sldId="286"/>
            <ac:spMk id="19" creationId="{27666F31-CF87-1046-C000-523078B7E76A}"/>
          </ac:spMkLst>
        </pc:spChg>
      </pc:sldChg>
      <pc:sldChg chg="delSp modSp add mod">
        <pc:chgData name="Kaczmarek, Bartosz" userId="72237c8f-dc58-4361-bc9a-df5303d95609" providerId="ADAL" clId="{03388E5B-A49A-40BE-99A1-216A7BED2C4D}" dt="2023-08-24T09:54:06.748" v="397" actId="207"/>
        <pc:sldMkLst>
          <pc:docMk/>
          <pc:sldMk cId="857767450" sldId="287"/>
        </pc:sldMkLst>
        <pc:spChg chg="del mod">
          <ac:chgData name="Kaczmarek, Bartosz" userId="72237c8f-dc58-4361-bc9a-df5303d95609" providerId="ADAL" clId="{03388E5B-A49A-40BE-99A1-216A7BED2C4D}" dt="2023-08-24T09:53:50.292" v="393" actId="478"/>
          <ac:spMkLst>
            <pc:docMk/>
            <pc:sldMk cId="857767450" sldId="287"/>
            <ac:spMk id="4" creationId="{1D1C9CE1-0399-4B0C-9D2D-FC0A34974A9E}"/>
          </ac:spMkLst>
        </pc:spChg>
        <pc:spChg chg="mod">
          <ac:chgData name="Kaczmarek, Bartosz" userId="72237c8f-dc58-4361-bc9a-df5303d95609" providerId="ADAL" clId="{03388E5B-A49A-40BE-99A1-216A7BED2C4D}" dt="2023-08-24T09:54:06.748" v="397" actId="207"/>
          <ac:spMkLst>
            <pc:docMk/>
            <pc:sldMk cId="857767450" sldId="287"/>
            <ac:spMk id="19" creationId="{27666F31-CF87-1046-C000-523078B7E76A}"/>
          </ac:spMkLst>
        </pc:spChg>
      </pc:sldChg>
      <pc:sldChg chg="modSp add mod">
        <pc:chgData name="Kaczmarek, Bartosz" userId="72237c8f-dc58-4361-bc9a-df5303d95609" providerId="ADAL" clId="{03388E5B-A49A-40BE-99A1-216A7BED2C4D}" dt="2023-08-24T09:54:28.653" v="431" actId="207"/>
        <pc:sldMkLst>
          <pc:docMk/>
          <pc:sldMk cId="1646184337" sldId="288"/>
        </pc:sldMkLst>
        <pc:spChg chg="mod">
          <ac:chgData name="Kaczmarek, Bartosz" userId="72237c8f-dc58-4361-bc9a-df5303d95609" providerId="ADAL" clId="{03388E5B-A49A-40BE-99A1-216A7BED2C4D}" dt="2023-08-24T09:54:28.653" v="431" actId="207"/>
          <ac:spMkLst>
            <pc:docMk/>
            <pc:sldMk cId="1646184337" sldId="288"/>
            <ac:spMk id="19" creationId="{27666F31-CF87-1046-C000-523078B7E76A}"/>
          </ac:spMkLst>
        </pc:spChg>
      </pc:sldChg>
    </pc:docChg>
  </pc:docChgLst>
  <pc:docChgLst>
    <pc:chgData name="Kaczmarek, Bartosz" userId="72237c8f-dc58-4361-bc9a-df5303d95609" providerId="ADAL" clId="{542CBFB8-A228-4E63-A681-4C3A17DAAFBD}"/>
    <pc:docChg chg="custSel addSld delSld modSld sldOrd">
      <pc:chgData name="Kaczmarek, Bartosz" userId="72237c8f-dc58-4361-bc9a-df5303d95609" providerId="ADAL" clId="{542CBFB8-A228-4E63-A681-4C3A17DAAFBD}" dt="2023-07-05T17:50:25.383" v="3631" actId="20577"/>
      <pc:docMkLst>
        <pc:docMk/>
      </pc:docMkLst>
      <pc:sldChg chg="addSp modSp mod">
        <pc:chgData name="Kaczmarek, Bartosz" userId="72237c8f-dc58-4361-bc9a-df5303d95609" providerId="ADAL" clId="{542CBFB8-A228-4E63-A681-4C3A17DAAFBD}" dt="2023-07-05T17:46:33.365" v="3503" actId="1076"/>
        <pc:sldMkLst>
          <pc:docMk/>
          <pc:sldMk cId="439799422" sldId="260"/>
        </pc:sldMkLst>
        <pc:spChg chg="mod">
          <ac:chgData name="Kaczmarek, Bartosz" userId="72237c8f-dc58-4361-bc9a-df5303d95609" providerId="ADAL" clId="{542CBFB8-A228-4E63-A681-4C3A17DAAFBD}" dt="2023-06-29T08:05:00.555" v="49" actId="20577"/>
          <ac:spMkLst>
            <pc:docMk/>
            <pc:sldMk cId="439799422" sldId="260"/>
            <ac:spMk id="2" creationId="{3A644263-1E44-E747-91D3-8F419E982180}"/>
          </ac:spMkLst>
        </pc:spChg>
        <pc:spChg chg="add mod">
          <ac:chgData name="Kaczmarek, Bartosz" userId="72237c8f-dc58-4361-bc9a-df5303d95609" providerId="ADAL" clId="{542CBFB8-A228-4E63-A681-4C3A17DAAFBD}" dt="2023-07-05T17:46:33.365" v="3503" actId="1076"/>
          <ac:spMkLst>
            <pc:docMk/>
            <pc:sldMk cId="439799422" sldId="260"/>
            <ac:spMk id="3" creationId="{717B39B6-C815-A1E6-A84E-5912736393BA}"/>
          </ac:spMkLst>
        </pc:spChg>
      </pc:sldChg>
      <pc:sldChg chg="del">
        <pc:chgData name="Kaczmarek, Bartosz" userId="72237c8f-dc58-4361-bc9a-df5303d95609" providerId="ADAL" clId="{542CBFB8-A228-4E63-A681-4C3A17DAAFBD}" dt="2023-06-29T08:07:21.494" v="430" actId="47"/>
        <pc:sldMkLst>
          <pc:docMk/>
          <pc:sldMk cId="510422933" sldId="264"/>
        </pc:sldMkLst>
      </pc:sldChg>
      <pc:sldChg chg="modSp mod">
        <pc:chgData name="Kaczmarek, Bartosz" userId="72237c8f-dc58-4361-bc9a-df5303d95609" providerId="ADAL" clId="{542CBFB8-A228-4E63-A681-4C3A17DAAFBD}" dt="2023-06-29T08:05:23.148" v="66" actId="20577"/>
        <pc:sldMkLst>
          <pc:docMk/>
          <pc:sldMk cId="3080945296" sldId="270"/>
        </pc:sldMkLst>
        <pc:spChg chg="mod">
          <ac:chgData name="Kaczmarek, Bartosz" userId="72237c8f-dc58-4361-bc9a-df5303d95609" providerId="ADAL" clId="{542CBFB8-A228-4E63-A681-4C3A17DAAFBD}" dt="2023-06-29T08:05:23.148" v="66" actId="20577"/>
          <ac:spMkLst>
            <pc:docMk/>
            <pc:sldMk cId="3080945296" sldId="270"/>
            <ac:spMk id="4" creationId="{53E26596-FDA1-4537-ACC5-DBF0579F2EC7}"/>
          </ac:spMkLst>
        </pc:spChg>
      </pc:sldChg>
      <pc:sldChg chg="modSp mod">
        <pc:chgData name="Kaczmarek, Bartosz" userId="72237c8f-dc58-4361-bc9a-df5303d95609" providerId="ADAL" clId="{542CBFB8-A228-4E63-A681-4C3A17DAAFBD}" dt="2023-06-29T08:06:43.025" v="368" actId="20577"/>
        <pc:sldMkLst>
          <pc:docMk/>
          <pc:sldMk cId="4159650777" sldId="271"/>
        </pc:sldMkLst>
        <pc:spChg chg="mod">
          <ac:chgData name="Kaczmarek, Bartosz" userId="72237c8f-dc58-4361-bc9a-df5303d95609" providerId="ADAL" clId="{542CBFB8-A228-4E63-A681-4C3A17DAAFBD}" dt="2023-06-29T08:06:43.025" v="368" actId="20577"/>
          <ac:spMkLst>
            <pc:docMk/>
            <pc:sldMk cId="4159650777" sldId="271"/>
            <ac:spMk id="3" creationId="{B0710A64-035E-41C3-BAEF-D0BD3B9F6D06}"/>
          </ac:spMkLst>
        </pc:spChg>
        <pc:spChg chg="mod">
          <ac:chgData name="Kaczmarek, Bartosz" userId="72237c8f-dc58-4361-bc9a-df5303d95609" providerId="ADAL" clId="{542CBFB8-A228-4E63-A681-4C3A17DAAFBD}" dt="2023-06-29T08:05:28.790" v="83" actId="20577"/>
          <ac:spMkLst>
            <pc:docMk/>
            <pc:sldMk cId="4159650777" sldId="271"/>
            <ac:spMk id="4" creationId="{1D1C9CE1-0399-4B0C-9D2D-FC0A34974A9E}"/>
          </ac:spMkLst>
        </pc:spChg>
      </pc:sldChg>
      <pc:sldChg chg="del">
        <pc:chgData name="Kaczmarek, Bartosz" userId="72237c8f-dc58-4361-bc9a-df5303d95609" providerId="ADAL" clId="{542CBFB8-A228-4E63-A681-4C3A17DAAFBD}" dt="2023-06-29T08:18:01.149" v="856" actId="47"/>
        <pc:sldMkLst>
          <pc:docMk/>
          <pc:sldMk cId="728407839" sldId="272"/>
        </pc:sldMkLst>
      </pc:sldChg>
      <pc:sldChg chg="addSp modSp mod">
        <pc:chgData name="Kaczmarek, Bartosz" userId="72237c8f-dc58-4361-bc9a-df5303d95609" providerId="ADAL" clId="{542CBFB8-A228-4E63-A681-4C3A17DAAFBD}" dt="2023-06-29T08:23:49.268" v="1400" actId="20577"/>
        <pc:sldMkLst>
          <pc:docMk/>
          <pc:sldMk cId="2876816986" sldId="273"/>
        </pc:sldMkLst>
        <pc:spChg chg="add mod">
          <ac:chgData name="Kaczmarek, Bartosz" userId="72237c8f-dc58-4361-bc9a-df5303d95609" providerId="ADAL" clId="{542CBFB8-A228-4E63-A681-4C3A17DAAFBD}" dt="2023-06-29T08:20:47.989" v="1080"/>
          <ac:spMkLst>
            <pc:docMk/>
            <pc:sldMk cId="2876816986" sldId="273"/>
            <ac:spMk id="2" creationId="{6C0FB9AD-B17B-D72A-D2AC-33377088C51C}"/>
          </ac:spMkLst>
        </pc:spChg>
        <pc:spChg chg="mod">
          <ac:chgData name="Kaczmarek, Bartosz" userId="72237c8f-dc58-4361-bc9a-df5303d95609" providerId="ADAL" clId="{542CBFB8-A228-4E63-A681-4C3A17DAAFBD}" dt="2023-06-29T08:23:04.498" v="1371" actId="14100"/>
          <ac:spMkLst>
            <pc:docMk/>
            <pc:sldMk cId="2876816986" sldId="273"/>
            <ac:spMk id="5" creationId="{7C5FEC38-1D8D-4BA0-8358-D91C5ACEF8DB}"/>
          </ac:spMkLst>
        </pc:spChg>
        <pc:spChg chg="mod">
          <ac:chgData name="Kaczmarek, Bartosz" userId="72237c8f-dc58-4361-bc9a-df5303d95609" providerId="ADAL" clId="{542CBFB8-A228-4E63-A681-4C3A17DAAFBD}" dt="2023-06-29T08:23:49.268" v="1400" actId="20577"/>
          <ac:spMkLst>
            <pc:docMk/>
            <pc:sldMk cId="2876816986" sldId="273"/>
            <ac:spMk id="6" creationId="{9B56EB66-99B8-4C92-A750-CD8A0A204DBE}"/>
          </ac:spMkLst>
        </pc:spChg>
      </pc:sldChg>
      <pc:sldChg chg="modSp add mod">
        <pc:chgData name="Kaczmarek, Bartosz" userId="72237c8f-dc58-4361-bc9a-df5303d95609" providerId="ADAL" clId="{542CBFB8-A228-4E63-A681-4C3A17DAAFBD}" dt="2023-06-29T08:07:16.074" v="428" actId="20577"/>
        <pc:sldMkLst>
          <pc:docMk/>
          <pc:sldMk cId="608430914" sldId="274"/>
        </pc:sldMkLst>
        <pc:spChg chg="mod">
          <ac:chgData name="Kaczmarek, Bartosz" userId="72237c8f-dc58-4361-bc9a-df5303d95609" providerId="ADAL" clId="{542CBFB8-A228-4E63-A681-4C3A17DAAFBD}" dt="2023-06-29T08:07:16.074" v="428" actId="20577"/>
          <ac:spMkLst>
            <pc:docMk/>
            <pc:sldMk cId="608430914" sldId="274"/>
            <ac:spMk id="4" creationId="{53E26596-FDA1-4537-ACC5-DBF0579F2EC7}"/>
          </ac:spMkLst>
        </pc:spChg>
      </pc:sldChg>
      <pc:sldChg chg="modSp add mod">
        <pc:chgData name="Kaczmarek, Bartosz" userId="72237c8f-dc58-4361-bc9a-df5303d95609" providerId="ADAL" clId="{542CBFB8-A228-4E63-A681-4C3A17DAAFBD}" dt="2023-06-29T08:17:56.071" v="855" actId="20577"/>
        <pc:sldMkLst>
          <pc:docMk/>
          <pc:sldMk cId="3819543507" sldId="275"/>
        </pc:sldMkLst>
        <pc:spChg chg="mod">
          <ac:chgData name="Kaczmarek, Bartosz" userId="72237c8f-dc58-4361-bc9a-df5303d95609" providerId="ADAL" clId="{542CBFB8-A228-4E63-A681-4C3A17DAAFBD}" dt="2023-06-29T08:17:56.071" v="855" actId="20577"/>
          <ac:spMkLst>
            <pc:docMk/>
            <pc:sldMk cId="3819543507" sldId="275"/>
            <ac:spMk id="3" creationId="{B0710A64-035E-41C3-BAEF-D0BD3B9F6D06}"/>
          </ac:spMkLst>
        </pc:spChg>
        <pc:spChg chg="mod">
          <ac:chgData name="Kaczmarek, Bartosz" userId="72237c8f-dc58-4361-bc9a-df5303d95609" providerId="ADAL" clId="{542CBFB8-A228-4E63-A681-4C3A17DAAFBD}" dt="2023-06-29T08:07:32.090" v="473" actId="20577"/>
          <ac:spMkLst>
            <pc:docMk/>
            <pc:sldMk cId="3819543507" sldId="275"/>
            <ac:spMk id="4" creationId="{1D1C9CE1-0399-4B0C-9D2D-FC0A34974A9E}"/>
          </ac:spMkLst>
        </pc:spChg>
      </pc:sldChg>
      <pc:sldChg chg="modSp add mod ord">
        <pc:chgData name="Kaczmarek, Bartosz" userId="72237c8f-dc58-4361-bc9a-df5303d95609" providerId="ADAL" clId="{542CBFB8-A228-4E63-A681-4C3A17DAAFBD}" dt="2023-06-29T08:18:41.197" v="899" actId="20577"/>
        <pc:sldMkLst>
          <pc:docMk/>
          <pc:sldMk cId="2485260944" sldId="276"/>
        </pc:sldMkLst>
        <pc:spChg chg="mod">
          <ac:chgData name="Kaczmarek, Bartosz" userId="72237c8f-dc58-4361-bc9a-df5303d95609" providerId="ADAL" clId="{542CBFB8-A228-4E63-A681-4C3A17DAAFBD}" dt="2023-06-29T08:18:41.197" v="899" actId="20577"/>
          <ac:spMkLst>
            <pc:docMk/>
            <pc:sldMk cId="2485260944" sldId="276"/>
            <ac:spMk id="4" creationId="{53E26596-FDA1-4537-ACC5-DBF0579F2EC7}"/>
          </ac:spMkLst>
        </pc:spChg>
      </pc:sldChg>
      <pc:sldChg chg="modSp add del mod">
        <pc:chgData name="Kaczmarek, Bartosz" userId="72237c8f-dc58-4361-bc9a-df5303d95609" providerId="ADAL" clId="{542CBFB8-A228-4E63-A681-4C3A17DAAFBD}" dt="2023-06-29T08:25:04.377" v="1471" actId="47"/>
        <pc:sldMkLst>
          <pc:docMk/>
          <pc:sldMk cId="1536774029" sldId="277"/>
        </pc:sldMkLst>
        <pc:spChg chg="mod">
          <ac:chgData name="Kaczmarek, Bartosz" userId="72237c8f-dc58-4361-bc9a-df5303d95609" providerId="ADAL" clId="{542CBFB8-A228-4E63-A681-4C3A17DAAFBD}" dt="2023-06-29T08:24:28.820" v="1435" actId="1076"/>
          <ac:spMkLst>
            <pc:docMk/>
            <pc:sldMk cId="1536774029" sldId="277"/>
            <ac:spMk id="6" creationId="{9B56EB66-99B8-4C92-A750-CD8A0A204DBE}"/>
          </ac:spMkLst>
        </pc:spChg>
      </pc:sldChg>
      <pc:sldChg chg="addSp delSp modSp add mod">
        <pc:chgData name="Kaczmarek, Bartosz" userId="72237c8f-dc58-4361-bc9a-df5303d95609" providerId="ADAL" clId="{542CBFB8-A228-4E63-A681-4C3A17DAAFBD}" dt="2023-06-29T08:28:44.583" v="2083" actId="20577"/>
        <pc:sldMkLst>
          <pc:docMk/>
          <pc:sldMk cId="476455019" sldId="278"/>
        </pc:sldMkLst>
        <pc:spChg chg="del mod">
          <ac:chgData name="Kaczmarek, Bartosz" userId="72237c8f-dc58-4361-bc9a-df5303d95609" providerId="ADAL" clId="{542CBFB8-A228-4E63-A681-4C3A17DAAFBD}" dt="2023-06-29T08:25:13.017" v="1472" actId="478"/>
          <ac:spMkLst>
            <pc:docMk/>
            <pc:sldMk cId="476455019" sldId="278"/>
            <ac:spMk id="3" creationId="{B0710A64-035E-41C3-BAEF-D0BD3B9F6D06}"/>
          </ac:spMkLst>
        </pc:spChg>
        <pc:spChg chg="mod">
          <ac:chgData name="Kaczmarek, Bartosz" userId="72237c8f-dc58-4361-bc9a-df5303d95609" providerId="ADAL" clId="{542CBFB8-A228-4E63-A681-4C3A17DAAFBD}" dt="2023-06-29T08:24:54.630" v="1469" actId="1076"/>
          <ac:spMkLst>
            <pc:docMk/>
            <pc:sldMk cId="476455019" sldId="278"/>
            <ac:spMk id="4" creationId="{1D1C9CE1-0399-4B0C-9D2D-FC0A34974A9E}"/>
          </ac:spMkLst>
        </pc:spChg>
        <pc:spChg chg="add del mod">
          <ac:chgData name="Kaczmarek, Bartosz" userId="72237c8f-dc58-4361-bc9a-df5303d95609" providerId="ADAL" clId="{542CBFB8-A228-4E63-A681-4C3A17DAAFBD}" dt="2023-06-29T08:25:15.220" v="1473" actId="478"/>
          <ac:spMkLst>
            <pc:docMk/>
            <pc:sldMk cId="476455019" sldId="278"/>
            <ac:spMk id="5" creationId="{A1D2AFEC-77A8-CF00-1FA0-C57EE571AC18}"/>
          </ac:spMkLst>
        </pc:spChg>
        <pc:spChg chg="add mod">
          <ac:chgData name="Kaczmarek, Bartosz" userId="72237c8f-dc58-4361-bc9a-df5303d95609" providerId="ADAL" clId="{542CBFB8-A228-4E63-A681-4C3A17DAAFBD}" dt="2023-06-29T08:26:12.587" v="1629" actId="20577"/>
          <ac:spMkLst>
            <pc:docMk/>
            <pc:sldMk cId="476455019" sldId="278"/>
            <ac:spMk id="6" creationId="{ED1FCB78-D7D6-45E8-1596-2248F14A0632}"/>
          </ac:spMkLst>
        </pc:spChg>
        <pc:spChg chg="add mod">
          <ac:chgData name="Kaczmarek, Bartosz" userId="72237c8f-dc58-4361-bc9a-df5303d95609" providerId="ADAL" clId="{542CBFB8-A228-4E63-A681-4C3A17DAAFBD}" dt="2023-06-29T08:28:44.583" v="2083" actId="20577"/>
          <ac:spMkLst>
            <pc:docMk/>
            <pc:sldMk cId="476455019" sldId="278"/>
            <ac:spMk id="7" creationId="{2C755014-6055-3A23-EFAC-9B85CD168A14}"/>
          </ac:spMkLst>
        </pc:spChg>
      </pc:sldChg>
      <pc:sldChg chg="modSp add mod">
        <pc:chgData name="Kaczmarek, Bartosz" userId="72237c8f-dc58-4361-bc9a-df5303d95609" providerId="ADAL" clId="{542CBFB8-A228-4E63-A681-4C3A17DAAFBD}" dt="2023-06-29T08:32:11.978" v="2736" actId="20577"/>
        <pc:sldMkLst>
          <pc:docMk/>
          <pc:sldMk cId="2815749732" sldId="279"/>
        </pc:sldMkLst>
        <pc:spChg chg="mod">
          <ac:chgData name="Kaczmarek, Bartosz" userId="72237c8f-dc58-4361-bc9a-df5303d95609" providerId="ADAL" clId="{542CBFB8-A228-4E63-A681-4C3A17DAAFBD}" dt="2023-06-29T08:29:20.083" v="2148" actId="20577"/>
          <ac:spMkLst>
            <pc:docMk/>
            <pc:sldMk cId="2815749732" sldId="279"/>
            <ac:spMk id="4" creationId="{1D1C9CE1-0399-4B0C-9D2D-FC0A34974A9E}"/>
          </ac:spMkLst>
        </pc:spChg>
        <pc:spChg chg="mod">
          <ac:chgData name="Kaczmarek, Bartosz" userId="72237c8f-dc58-4361-bc9a-df5303d95609" providerId="ADAL" clId="{542CBFB8-A228-4E63-A681-4C3A17DAAFBD}" dt="2023-06-29T08:29:47.557" v="2232" actId="20577"/>
          <ac:spMkLst>
            <pc:docMk/>
            <pc:sldMk cId="2815749732" sldId="279"/>
            <ac:spMk id="6" creationId="{ED1FCB78-D7D6-45E8-1596-2248F14A0632}"/>
          </ac:spMkLst>
        </pc:spChg>
        <pc:spChg chg="mod">
          <ac:chgData name="Kaczmarek, Bartosz" userId="72237c8f-dc58-4361-bc9a-df5303d95609" providerId="ADAL" clId="{542CBFB8-A228-4E63-A681-4C3A17DAAFBD}" dt="2023-06-29T08:32:11.978" v="2736" actId="20577"/>
          <ac:spMkLst>
            <pc:docMk/>
            <pc:sldMk cId="2815749732" sldId="279"/>
            <ac:spMk id="7" creationId="{2C755014-6055-3A23-EFAC-9B85CD168A14}"/>
          </ac:spMkLst>
        </pc:spChg>
      </pc:sldChg>
      <pc:sldChg chg="addSp modSp add mod">
        <pc:chgData name="Kaczmarek, Bartosz" userId="72237c8f-dc58-4361-bc9a-df5303d95609" providerId="ADAL" clId="{542CBFB8-A228-4E63-A681-4C3A17DAAFBD}" dt="2023-07-05T17:50:25.383" v="3631" actId="20577"/>
        <pc:sldMkLst>
          <pc:docMk/>
          <pc:sldMk cId="991758513" sldId="280"/>
        </pc:sldMkLst>
        <pc:spChg chg="add mod">
          <ac:chgData name="Kaczmarek, Bartosz" userId="72237c8f-dc58-4361-bc9a-df5303d95609" providerId="ADAL" clId="{542CBFB8-A228-4E63-A681-4C3A17DAAFBD}" dt="2023-07-05T17:50:25.383" v="3631" actId="20577"/>
          <ac:spMkLst>
            <pc:docMk/>
            <pc:sldMk cId="991758513" sldId="280"/>
            <ac:spMk id="2" creationId="{4839005C-82B9-4F39-A45B-81B5504897F4}"/>
          </ac:spMkLst>
        </pc:spChg>
        <pc:spChg chg="mod">
          <ac:chgData name="Kaczmarek, Bartosz" userId="72237c8f-dc58-4361-bc9a-df5303d95609" providerId="ADAL" clId="{542CBFB8-A228-4E63-A681-4C3A17DAAFBD}" dt="2023-06-29T08:32:36.624" v="2779" actId="20577"/>
          <ac:spMkLst>
            <pc:docMk/>
            <pc:sldMk cId="991758513" sldId="280"/>
            <ac:spMk id="4" creationId="{1D1C9CE1-0399-4B0C-9D2D-FC0A34974A9E}"/>
          </ac:spMkLst>
        </pc:spChg>
        <pc:spChg chg="mod">
          <ac:chgData name="Kaczmarek, Bartosz" userId="72237c8f-dc58-4361-bc9a-df5303d95609" providerId="ADAL" clId="{542CBFB8-A228-4E63-A681-4C3A17DAAFBD}" dt="2023-06-29T08:41:18.925" v="3392" actId="1076"/>
          <ac:spMkLst>
            <pc:docMk/>
            <pc:sldMk cId="991758513" sldId="280"/>
            <ac:spMk id="6" creationId="{ED1FCB78-D7D6-45E8-1596-2248F14A0632}"/>
          </ac:spMkLst>
        </pc:spChg>
        <pc:spChg chg="mod">
          <ac:chgData name="Kaczmarek, Bartosz" userId="72237c8f-dc58-4361-bc9a-df5303d95609" providerId="ADAL" clId="{542CBFB8-A228-4E63-A681-4C3A17DAAFBD}" dt="2023-06-29T08:41:22.336" v="3393" actId="1076"/>
          <ac:spMkLst>
            <pc:docMk/>
            <pc:sldMk cId="991758513" sldId="280"/>
            <ac:spMk id="7" creationId="{2C755014-6055-3A23-EFAC-9B85CD168A14}"/>
          </ac:spMkLst>
        </pc:spChg>
      </pc:sldChg>
      <pc:sldChg chg="addSp delSp modSp add del mod">
        <pc:chgData name="Kaczmarek, Bartosz" userId="72237c8f-dc58-4361-bc9a-df5303d95609" providerId="ADAL" clId="{542CBFB8-A228-4E63-A681-4C3A17DAAFBD}" dt="2023-07-05T17:45:41.852" v="3440" actId="47"/>
        <pc:sldMkLst>
          <pc:docMk/>
          <pc:sldMk cId="17456810" sldId="281"/>
        </pc:sldMkLst>
        <pc:spChg chg="mod">
          <ac:chgData name="Kaczmarek, Bartosz" userId="72237c8f-dc58-4361-bc9a-df5303d95609" providerId="ADAL" clId="{542CBFB8-A228-4E63-A681-4C3A17DAAFBD}" dt="2023-06-29T08:49:02.321" v="3439" actId="1076"/>
          <ac:spMkLst>
            <pc:docMk/>
            <pc:sldMk cId="17456810" sldId="281"/>
            <ac:spMk id="2" creationId="{4839005C-82B9-4F39-A45B-81B5504897F4}"/>
          </ac:spMkLst>
        </pc:spChg>
        <pc:spChg chg="del">
          <ac:chgData name="Kaczmarek, Bartosz" userId="72237c8f-dc58-4361-bc9a-df5303d95609" providerId="ADAL" clId="{542CBFB8-A228-4E63-A681-4C3A17DAAFBD}" dt="2023-06-29T08:48:25.496" v="3421" actId="478"/>
          <ac:spMkLst>
            <pc:docMk/>
            <pc:sldMk cId="17456810" sldId="281"/>
            <ac:spMk id="4" creationId="{1D1C9CE1-0399-4B0C-9D2D-FC0A34974A9E}"/>
          </ac:spMkLst>
        </pc:spChg>
        <pc:spChg chg="add del mod">
          <ac:chgData name="Kaczmarek, Bartosz" userId="72237c8f-dc58-4361-bc9a-df5303d95609" providerId="ADAL" clId="{542CBFB8-A228-4E63-A681-4C3A17DAAFBD}" dt="2023-06-29T08:48:09.794" v="3399" actId="478"/>
          <ac:spMkLst>
            <pc:docMk/>
            <pc:sldMk cId="17456810" sldId="281"/>
            <ac:spMk id="5" creationId="{AF652F59-4C51-C7AF-9A43-2C03B0345F39}"/>
          </ac:spMkLst>
        </pc:spChg>
        <pc:spChg chg="del">
          <ac:chgData name="Kaczmarek, Bartosz" userId="72237c8f-dc58-4361-bc9a-df5303d95609" providerId="ADAL" clId="{542CBFB8-A228-4E63-A681-4C3A17DAAFBD}" dt="2023-06-29T08:48:13.395" v="3400" actId="478"/>
          <ac:spMkLst>
            <pc:docMk/>
            <pc:sldMk cId="17456810" sldId="281"/>
            <ac:spMk id="6" creationId="{ED1FCB78-D7D6-45E8-1596-2248F14A0632}"/>
          </ac:spMkLst>
        </pc:spChg>
        <pc:spChg chg="del mod">
          <ac:chgData name="Kaczmarek, Bartosz" userId="72237c8f-dc58-4361-bc9a-df5303d95609" providerId="ADAL" clId="{542CBFB8-A228-4E63-A681-4C3A17DAAFBD}" dt="2023-06-29T08:48:05.246" v="3398" actId="478"/>
          <ac:spMkLst>
            <pc:docMk/>
            <pc:sldMk cId="17456810" sldId="281"/>
            <ac:spMk id="7" creationId="{2C755014-6055-3A23-EFAC-9B85CD168A14}"/>
          </ac:spMkLst>
        </pc:spChg>
        <pc:spChg chg="add del mod">
          <ac:chgData name="Kaczmarek, Bartosz" userId="72237c8f-dc58-4361-bc9a-df5303d95609" providerId="ADAL" clId="{542CBFB8-A228-4E63-A681-4C3A17DAAFBD}" dt="2023-06-29T08:48:27.883" v="3422" actId="478"/>
          <ac:spMkLst>
            <pc:docMk/>
            <pc:sldMk cId="17456810" sldId="281"/>
            <ac:spMk id="9" creationId="{EC1C0A8A-7FF2-345A-D7E9-4F6FCDD318B4}"/>
          </ac:spMkLst>
        </pc:spChg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4059209006" sldId="286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4279865184" sldId="289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35558029" sldId="294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07387632" sldId="295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857975392" sldId="297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1142625121" sldId="298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3868904836" sldId="299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308532765" sldId="301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1114272588" sldId="303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480497399" sldId="304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796512302" sldId="305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1253774561" sldId="306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3828992135" sldId="307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959251193" sldId="309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3414962479" sldId="310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643349421" sldId="313"/>
        </pc:sldMkLst>
      </pc:sldChg>
      <pc:sldChg chg="del">
        <pc:chgData name="Kaczmarek, Bartosz" userId="72237c8f-dc58-4361-bc9a-df5303d95609" providerId="ADAL" clId="{542CBFB8-A228-4E63-A681-4C3A17DAAFBD}" dt="2023-06-29T08:04:43.231" v="0" actId="47"/>
        <pc:sldMkLst>
          <pc:docMk/>
          <pc:sldMk cId="2765625633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A3EEF14-563A-B742-BDB4-47BA2E8EC3F3}" type="datetimeFigureOut">
              <a:rPr lang="de-DE" smtClean="0"/>
              <a:t>24.08.2023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731F58-D52E-B84E-836A-723F17DE12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3121AAB-767F-C44C-92CE-E814062A2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0"/>
            <a:ext cx="12180231" cy="68579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87AF24A-3C07-014A-833A-B5A24A5B0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1085A02-53F7-4163-9CD1-EF0853BE08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nee, draußen, sitzend, Mann enthält.&#10;&#10;Automatisch generierte Beschreibung">
            <a:extLst>
              <a:ext uri="{FF2B5EF4-FFF2-40B4-BE49-F238E27FC236}">
                <a16:creationId xmlns:a16="http://schemas.microsoft.com/office/drawing/2014/main" id="{F3D87805-65C5-E344-9981-8E5752583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B2BDCA3-4894-2D4D-B278-5C73433785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1CBBC808-8011-354C-A53D-858A6BF3F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CF7685-FEA7-EB42-B601-BB0C6F214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Schnee, Skifahren, Mann enthält.&#10;&#10;Automatisch generierte Beschreibung">
            <a:extLst>
              <a:ext uri="{FF2B5EF4-FFF2-40B4-BE49-F238E27FC236}">
                <a16:creationId xmlns:a16="http://schemas.microsoft.com/office/drawing/2014/main" id="{1B334B35-D098-8D46-8D6B-2A5BF1272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4" cy="6861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12CAA4-EBA8-3D49-A711-4ADC53572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1C2904E3-F4DC-6A44-8BFD-D1A39CED5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5F65395-3A17-ED45-BFDA-715406826F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ild, draußen, Uhr, Ende enthält.&#10;&#10;Automatisch generierte Beschreibung">
            <a:extLst>
              <a:ext uri="{FF2B5EF4-FFF2-40B4-BE49-F238E27FC236}">
                <a16:creationId xmlns:a16="http://schemas.microsoft.com/office/drawing/2014/main" id="{D3F78A6B-B728-B74A-B176-447ECE227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4C0FEF-2391-4F46-B0A0-5FCC7006A7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44478088-D9CF-7449-A5F9-FD4786C552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94E0AA7-EDA3-2C46-AA5E-87483D0EC4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nee, Skifahren, draußen, Steigung enthält.&#10;&#10;Automatisch generierte Beschreibung">
            <a:extLst>
              <a:ext uri="{FF2B5EF4-FFF2-40B4-BE49-F238E27FC236}">
                <a16:creationId xmlns:a16="http://schemas.microsoft.com/office/drawing/2014/main" id="{6F5700A1-60DF-4948-AB4B-DF6E6B88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A43B3B6-368A-7445-AD51-96045ABAA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681D7C35-082B-D14D-8BE6-9B9EC6D4F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924DB47-1969-0E4B-B326-F6DD41DD2D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BF63E8C-716D-5E4F-9FC7-004E4D1D9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1999" cy="68646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D7F015E-FEE3-CE47-8162-04B4DFB2B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B57189A7-8874-6549-85E2-D646CCEF3B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8C414D9-BD29-704A-B2EC-874297611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D62002-EC6B-F141-8B2D-900805099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-1"/>
            <a:ext cx="12180229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2B7C9F9-1A70-664A-B7FA-5D1AEC3E9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C523E024-E322-6A4B-AF96-BF9175345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5EB618D-552C-6340-A5EB-F76FEDF41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8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nee, Spielzeug, sitzend, bedeckt enthält.&#10;&#10;Automatisch generierte Beschreibung">
            <a:extLst>
              <a:ext uri="{FF2B5EF4-FFF2-40B4-BE49-F238E27FC236}">
                <a16:creationId xmlns:a16="http://schemas.microsoft.com/office/drawing/2014/main" id="{68FD25A1-9893-3045-9FE5-2E4C6357A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4" cy="6861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51925F-85BE-6243-91BB-8CC5D6948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149F9BB-D91A-2D4D-A95F-7DF720634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A23DAAC-86B8-4D41-BC6C-4B55F21C81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draußen, Mann, haltend enthält.&#10;&#10;Automatisch generierte Beschreibung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D358955-4CF5-3947-97A1-5D36B4EFE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val="161122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847BF8B-FCC2-7D42-8670-175B3A641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37" b="40815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DF5F6E2-B12A-E248-81A7-2847197ED2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A2B15854-EA22-41F7-9207-C3FA5CAD9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414231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52" b="4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6761BE-4CF2-CA4F-B234-54CA40B80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3EFB7A8E-4EF4-427C-AA3F-51CAAAB364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393171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09CE93-877B-F641-9DE7-D18A45979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3" cy="68613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770B25-753E-C64F-9EBB-743949905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22E3C466-BCF6-6647-AED6-08B8C1B9FE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4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0D0F83-FE53-2042-B34E-B0B93FD0F6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7800C3-A978-A44C-98D2-5FCDA76C6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6DDA08F-D1B0-42B4-AA4C-88F4E2C310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56867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10AD82-70E1-6B40-88B5-A193918F4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AF28255B-5BE9-4FAE-A91C-6077C0BF63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302302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9E58734-314A-ED41-85EB-F80A58E20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E7066644-F5D9-41EE-8C84-F1BD5F146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330970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46FE2EA-A8C8-F749-BB01-A97A7A57B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06C00454-604A-4D98-996F-F9D54D17B3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2650515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EA7C0C9-E7D5-594E-9CE1-BD4B90F7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452" b="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6A90C4B-D187-A745-B47D-2EB02D65C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99EF113-6378-403D-940C-79E1ACFFB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305496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E9F7234-57D4-2243-A16B-9D9D50334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43" b="34309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DA088F-75FC-9E41-9B21-32B31D397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4D8FB31E-CB5D-43D3-B70A-78F41B3BA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1706589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652619-72E6-F240-A803-965A97A1E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2372132-D646-4EA5-89E2-683EF3E25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178850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B3779C-100B-1B4B-AC89-EE5235AC7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E30FF044-007E-4EF3-8BF0-3D72D3C33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16112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AE22A6-BD4C-D347-9A96-70C33B98E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02C76D65-4C02-4B60-8980-9899AD130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253335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1B2736-7C60-A74B-A36C-77AA0E5D5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FA571080-1FFA-4144-BFA1-BCD194954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val="35361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7C53C5-0B40-8D48-9020-8AC845BCA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5" cy="68613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5FF18EB-7DBE-F348-8F07-506B772D1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155DAF8A-9121-FC43-A01E-71B1F1E1B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2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4ED672A-C9E4-CC4A-AC25-03D97F493C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0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305D780-B025-6347-B025-42938613E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43" b="48475"/>
          <a:stretch/>
        </p:blipFill>
        <p:spPr>
          <a:xfrm>
            <a:off x="0" y="-3313"/>
            <a:ext cx="12191998" cy="2460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0C07E8E-123D-D94C-B39D-862F4988B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CA2545F-489B-4422-BFD2-DF3925513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3617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CF14CF-CB67-DA4A-90EB-BF3AA9D2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C13096D-9EF8-4120-B494-CBD959EE0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2739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9B3E29-0024-EC49-9B9B-47772568F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D808335-01BF-407E-9457-3DCFE049C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201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990BD39-E913-524C-9571-B791AED8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CBA306CE-6B37-40C6-9D7E-4F0E98CA0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676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0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95C7E1-BE50-0B49-B646-8811A59CC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20E1E75A-FB91-4D7D-8C4E-5F80919C8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3279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C0129B-A3A3-144E-B6DB-C8D4A5503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A4AF8C83-2981-486F-BA5A-4AF99EECB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1042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0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1203C8-F3D9-8448-B403-82A0B38A7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0F2C0279-80F1-4C69-B516-44A9FC6B6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4823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4763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52D8C97-2AEC-D14D-98DA-A72D8D7AD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E73DE95D-D5B4-407C-9D7A-43BFD9D56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697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F57232-4B59-0C4C-942B-DD69B09EC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580DE88B-EB8B-4022-AAA8-CDCBB0AAFF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5772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draußen, Mann, haltend enthält.&#10;&#10;Automatisch generierte Beschreibung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179F32-3869-DF4A-97A8-ED75CC77A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9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Skifahren, Mann, schwimmend enthält.&#10;&#10;Automatisch generierte Beschreibung">
            <a:extLst>
              <a:ext uri="{FF2B5EF4-FFF2-40B4-BE49-F238E27FC236}">
                <a16:creationId xmlns:a16="http://schemas.microsoft.com/office/drawing/2014/main" id="{7324B93A-0844-FF41-95AF-6094435FB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F9E4D0B-A433-8241-8117-BE6970C7D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F9E4E3E-8054-8446-B7DC-769B1B3AF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8AD3BE7-04F7-C344-B033-A9706E66DF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5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2FB735-0EFC-A340-AA44-71C0A725AA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C789FDDA-E365-473E-9360-41507E0F8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79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0A7BDB5-31BC-4443-B25D-6890E775F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530" r="24600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F85AD6-B862-7049-AD9E-B1FA3D44F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76F4FE9-0ED4-442B-8A0E-03B3A7247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84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60924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CEC5B3-E4D1-D042-8FEC-B585AD41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3D96F4E6-88EA-4B68-93CF-FCF478779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033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3D55A5-5836-B34F-A03E-8484FAEC6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541CC97-D318-453B-882A-1B3621812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232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49046C-8C6B-514E-905C-4ED62E4D3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42388A85-8D71-4743-9DDF-8B68293DAD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79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6663946-DA9D-F94B-B36E-A39EC9558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130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3D449E0-88AB-6943-B4AB-3D7B3F702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Headline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E2C2B23-EDB8-4297-9A5B-079B7080B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455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4BA3877-01F6-A143-9BF1-DE1B56D61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29" r="29101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ED5357-6B2B-234E-84F3-953AFC2A2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C24C1CEE-E604-4A8E-A4C4-C6E338392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310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96B2E29D-C657-4D45-ADBD-8726A81321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34EB24-D5CF-044C-B855-6ED7C455B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2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5D8168D-44F4-A840-9F75-CC73530E7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51" r="42279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583B397-8D70-B644-BA4B-6967854A5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0A982F7-E49D-48AE-861A-B92E3C5B3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50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93BC9F-FEF8-934E-A0F8-F41138C04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EB857FD8-E638-4C93-97EB-B7BE6C2FF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8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Skifahren, Mann, schwimmend enthält.&#10;&#10;Automatisch generierte Beschreibung">
            <a:extLst>
              <a:ext uri="{FF2B5EF4-FFF2-40B4-BE49-F238E27FC236}">
                <a16:creationId xmlns:a16="http://schemas.microsoft.com/office/drawing/2014/main" id="{C6E41D84-EBDB-744D-A59B-07D1C3296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E20EABC-2B1D-2740-965D-4D8EEFDE3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0F7403B9-8A58-8D47-8395-F13FDE53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705B02A-1A17-534B-B1D2-93EDA71C8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3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84F612-FB8A-2E45-B9D8-9FD4C7AA2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AB0BD68D-E226-4087-8C42-E112B36F2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351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700" y="1"/>
            <a:ext cx="6083299" cy="6857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1078D5-4939-DB43-AB9C-2EB24D50A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883DA21-C7C8-491A-AF89-848004BFD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14" r="44982"/>
          <a:stretch/>
        </p:blipFill>
        <p:spPr>
          <a:xfrm>
            <a:off x="6108701" y="1"/>
            <a:ext cx="6072186" cy="6857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737FD6-D5C8-CD48-8E18-3BF41AF344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1C6112E7-838B-4A0F-BD4B-FED1B5F36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6850AEB-EF61-4C1E-A5AF-C82E28B572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6D86F5C-331E-A845-8A42-7FEF3952C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1DCC3B-56B8-F64E-9748-53FB30EEC2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20713"/>
            <a:ext cx="4860925" cy="31686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316FA6F2-9825-4E34-A421-4FE0F4E27E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340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974AA35-C5A3-344F-8398-618D81F16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1DCC3B-56B8-F64E-9748-53FB30EEC2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7189" y="620713"/>
            <a:ext cx="3636962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21F3590A-9588-45C4-BADD-E4E34419D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723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wo 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B36E29E-CFE8-9046-8457-F1EBDAB5B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94717D-EE9C-EC43-BAFE-9F1D5B7C6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2" y="620713"/>
            <a:ext cx="5309019" cy="28082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400549"/>
            <a:ext cx="5126463" cy="1836738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</a:t>
            </a:r>
            <a:endParaRPr lang="de-DE" dirty="0"/>
          </a:p>
          <a:p>
            <a:pPr lvl="1"/>
            <a:r>
              <a:rPr lang="de-DE" dirty="0" err="1"/>
              <a:t>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789362"/>
            <a:ext cx="5126463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4400549"/>
            <a:ext cx="4248150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cum </a:t>
            </a:r>
            <a:r>
              <a:rPr lang="de-DE" dirty="0" err="1"/>
              <a:t>socis</a:t>
            </a:r>
            <a:endParaRPr lang="de-DE" dirty="0"/>
          </a:p>
          <a:p>
            <a:pPr lvl="0"/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</a:t>
            </a:r>
            <a:endParaRPr lang="de-DE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3789364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val="2693734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2131CCE-8B13-7C45-ABE2-721F6EA66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4400549"/>
            <a:ext cx="4860925" cy="1836738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anose="020B0604020202020204" pitchFamily="34" charset="0"/>
              <a:buNone/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/>
              <a:t>Lorem ipsum dolor sit amet consec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Tetuer adipiscing elit Aenean commodo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Ligula eget dolor Cum sociis natoque penatibus et magnis dis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3789362"/>
            <a:ext cx="4860925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0"/>
            <a:ext cx="9721851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4400549"/>
            <a:ext cx="4248150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cum </a:t>
            </a:r>
            <a:r>
              <a:rPr lang="de-DE" dirty="0" err="1"/>
              <a:t>socis</a:t>
            </a:r>
            <a:endParaRPr lang="de-DE" dirty="0"/>
          </a:p>
          <a:p>
            <a:pPr lvl="0"/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</a:t>
            </a:r>
            <a:endParaRPr lang="de-DE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3789364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val="764827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43D53A9-4141-4649-9D49-05A8ED961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4400549"/>
            <a:ext cx="9721851" cy="1836738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endParaRPr lang="de-DE" dirty="0"/>
          </a:p>
          <a:p>
            <a:pPr lvl="1"/>
            <a:r>
              <a:rPr lang="de-DE" dirty="0" err="1"/>
              <a:t>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lvl="0"/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3789362"/>
            <a:ext cx="9714880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0"/>
            <a:ext cx="9721851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359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Jus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E20CA5-663F-D343-B70A-810EA935C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620713"/>
            <a:ext cx="9721851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271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35FCA7B-9992-7942-8F41-9CAA126A7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5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1231900"/>
            <a:ext cx="4248150" cy="500538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Socis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</a:t>
            </a:r>
            <a:r>
              <a:rPr lang="de-DE" dirty="0"/>
              <a:t> </a:t>
            </a:r>
            <a:r>
              <a:rPr lang="de-DE" dirty="0" err="1"/>
              <a:t>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620715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36EE522A-4FD0-6E4F-A1CE-BCB331368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076" y="1231901"/>
            <a:ext cx="4427785" cy="500538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Donec pede justo, fringilla vel, aliquet nec, vulputate eget, arcu. </a:t>
            </a:r>
          </a:p>
        </p:txBody>
      </p:sp>
    </p:spTree>
    <p:extLst>
      <p:ext uri="{BB962C8B-B14F-4D97-AF65-F5344CB8AC3E}">
        <p14:creationId xmlns:p14="http://schemas.microsoft.com/office/powerpoint/2010/main" val="3260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BB1C329-2164-E949-80F5-6A7A17395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3" cy="68613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594220-5FF8-E045-9EBC-4CA1F3465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7935A641-536F-9A40-9B71-DDDCD52CB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C6668B8-BD1F-B643-B20B-3DFFEBAE32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wo Paragraph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4F7BC53-8D78-A943-81F6-02EDFBFBB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33037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36EE522A-4FD0-6E4F-A1CE-BCB331368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076" y="1231901"/>
            <a:ext cx="10333037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.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lvl="0"/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863F607-A35E-6B49-9D19-3DAFF8651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432493"/>
            <a:ext cx="10333037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FAA54FED-9797-FA42-B5EB-590AF34D6C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076" y="4043681"/>
            <a:ext cx="10333037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sz="2000" b="0" i="0">
                <a:latin typeface="+mn-lt"/>
              </a:defRPr>
            </a:lvl2pPr>
            <a:lvl3pPr>
              <a:defRPr sz="2000" b="0" i="0">
                <a:latin typeface="+mn-lt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Aenean commodo ligula eget dolor. Aenean massa. Cum sociis natoque penatibus et magnis dis.</a:t>
            </a:r>
          </a:p>
          <a:p>
            <a:pPr lvl="2"/>
            <a:r>
              <a:rPr lang="de-DE" dirty="0"/>
              <a:t>Parturient montes, nascetur ridiculus mus. Donec quam felis, ultricies nec, pellentesque eu.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346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83FACF-FA4A-4644-B827-0B4299FFB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E1F52485-D002-FF45-B130-14536BEC87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33039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03CA259D-7A04-E043-8BA7-F62E8F813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10333038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511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4D19F96-DE92-B744-80C9-BE2F53FA8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03CA259D-7A04-E043-8BA7-F62E8F813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0713"/>
            <a:ext cx="10333038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58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4" y="0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26171F-8377-6042-8F11-7105C47A1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B3031C45-8363-5740-B9DE-26BF61162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776" y="620713"/>
            <a:ext cx="4248150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endParaRPr lang="de-DE" dirty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endParaRPr lang="de-DE" dirty="0"/>
          </a:p>
          <a:p>
            <a:pPr lvl="0"/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endParaRPr lang="de-DE" dirty="0"/>
          </a:p>
          <a:p>
            <a:pPr lvl="0"/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sem</a:t>
            </a:r>
            <a:endParaRPr lang="de-DE" dirty="0"/>
          </a:p>
          <a:p>
            <a:pPr lvl="0"/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arcu</a:t>
            </a:r>
            <a:endParaRPr lang="de-DE" dirty="0"/>
          </a:p>
          <a:p>
            <a:pPr lvl="0"/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DF23653-BC3A-4471-ACB9-5C42DFF6B7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7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234" y="-1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951689-E251-594E-A425-D90FB8D1C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Parturient montes, nascetur ridiculus mus. Donec quam felis, </a:t>
            </a:r>
          </a:p>
          <a:p>
            <a:pPr lvl="0"/>
            <a:r>
              <a:rPr lang="de-DE" dirty="0"/>
              <a:t>Ultricies nec, pellentesque eu, pretium quis, sem.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B3031C45-8363-5740-B9DE-26BF61162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776" y="620713"/>
            <a:ext cx="4248150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endParaRPr lang="de-DE" dirty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endParaRPr lang="de-DE" dirty="0"/>
          </a:p>
          <a:p>
            <a:pPr lvl="0"/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endParaRPr lang="de-DE" dirty="0"/>
          </a:p>
          <a:p>
            <a:pPr lvl="0"/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sem</a:t>
            </a:r>
            <a:endParaRPr lang="de-DE" dirty="0"/>
          </a:p>
          <a:p>
            <a:pPr lvl="0"/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arcu</a:t>
            </a:r>
            <a:endParaRPr lang="de-DE" dirty="0"/>
          </a:p>
          <a:p>
            <a:pPr lvl="0"/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EFA5A2C-7590-42D2-AA7C-95C1AFA4E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40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2086"/>
            <a:ext cx="12207234" cy="4865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86AF18-20DD-A542-83EF-A0A607784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064D1A0F-06AE-9149-A8E3-25726EBB7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4444" y="2139695"/>
            <a:ext cx="4242481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728B484-D51B-3342-A06A-ED49BD050A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2606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3B0064F-261C-4CA5-BEEF-B4FB0E4678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0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2086"/>
            <a:ext cx="12186116" cy="4865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06151B-85F7-0246-8300-80C80E892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064D1A0F-06AE-9149-A8E3-25726EBB7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4444" y="2139695"/>
            <a:ext cx="4242481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8728B484-D51B-3342-A06A-ED49BD050A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26066" cy="1223961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A9E4D95-3805-4AE4-B7A7-9268D4BAE1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0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2AAD37-A4DF-374F-9359-F713FCBD5F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5" y="2139695"/>
            <a:ext cx="4235296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id="{EF252D80-9DEB-0745-B202-C2C6E8DBC55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3888" y="620713"/>
            <a:ext cx="4860925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939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79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F3B5AB-955C-9645-89B6-C56FB2799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id="{EF252D80-9DEB-0745-B202-C2C6E8DBC55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3888" y="620713"/>
            <a:ext cx="4860925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E2305140-9C5B-4B39-B302-AB0CEB07B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5" y="2139695"/>
            <a:ext cx="4235296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118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7C45BFA-7B4D-AF4F-A019-6949B940B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F0058C-CDDC-7549-A6FE-1D507D32C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1" y="620712"/>
            <a:ext cx="4860925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783522"/>
            <a:ext cx="4860926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97DC9287-A930-EE45-8AE3-0F67AA1A2F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05527" y="620713"/>
            <a:ext cx="4851398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Skifahren, Schnee, Hügel enthält.&#10;&#10;Automatisch generierte Beschreibung">
            <a:extLst>
              <a:ext uri="{FF2B5EF4-FFF2-40B4-BE49-F238E27FC236}">
                <a16:creationId xmlns:a16="http://schemas.microsoft.com/office/drawing/2014/main" id="{EFAE1068-C122-A743-9027-D37FE954D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A13DBF-7682-9841-81D3-2BA6612D9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20DBE95-DDFF-1D43-B484-474AAF5E9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21FE643-6A05-4E4B-A845-E17A60CDD2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84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7C45BFA-7B4D-AF4F-A019-6949B940B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5413D0-15BB-3541-A3F9-60BE0C9D1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1" y="620712"/>
            <a:ext cx="4860925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783522"/>
            <a:ext cx="4860926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97DC9287-A930-EE45-8AE3-0F67AA1A2F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05527" y="620713"/>
            <a:ext cx="4851398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632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7D3F62-ABCF-4549-B59B-37B6082C3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3888" y="620712"/>
            <a:ext cx="4860924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27D150-B743-2F40-BCF5-A94B57DAD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4" y="2139695"/>
            <a:ext cx="4248151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658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7C1103-B08F-DF4B-86FF-2A40C533D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3888" y="620712"/>
            <a:ext cx="4860924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52EEF3E-4335-44FD-8A87-40006F64E1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4" y="2139695"/>
            <a:ext cx="4248151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711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265B17-7540-C04A-94F7-9577FC329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719888" y="620712"/>
            <a:ext cx="4248151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9" y="620713"/>
            <a:ext cx="4872038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27D150-B743-2F40-BCF5-A94B57DAD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39695"/>
            <a:ext cx="4872039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AD92670-E970-4E57-AA90-0FA2A6AF48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9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SmartArt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hnee, Skifahren, draußen, Steigung enthält.&#10;&#10;Automatisch generierte Beschreibung">
            <a:extLst>
              <a:ext uri="{FF2B5EF4-FFF2-40B4-BE49-F238E27FC236}">
                <a16:creationId xmlns:a16="http://schemas.microsoft.com/office/drawing/2014/main" id="{932241C9-D230-0B40-9A5F-E342C35F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2412"/>
            <a:ext cx="12186116" cy="3490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48FA0A-2731-D94C-A684-76625878C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3"/>
            <a:ext cx="9721850" cy="612776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309D2799-FA14-7D4A-A34C-B8305D76098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235075" y="1844675"/>
            <a:ext cx="9721850" cy="294957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800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SmartArt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32241C9-D230-0B40-9A5F-E342C35F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22412"/>
            <a:ext cx="12192000" cy="3490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09B454-8A51-6F4C-80F7-B777F2C87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3"/>
            <a:ext cx="9721850" cy="612776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309D2799-FA14-7D4A-A34C-B8305D76098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235075" y="1844675"/>
            <a:ext cx="9721850" cy="294957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36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9603EEC-10A1-4945-89DD-9C74CBD669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880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4876AB2-9DB7-654B-BC1B-18C57CA3935C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10524" b="39476"/>
          <a:stretch/>
        </p:blipFill>
        <p:spPr>
          <a:xfrm>
            <a:off x="1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BEEB541-F4A8-3F41-BEF5-7D7CB45FF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891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3B60D9-E13E-5C41-95C6-AE42F3654D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01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F686C446-F60D-F94F-AF8B-A1F661F761E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6116" cy="3429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D35053-030D-074B-A742-E17DCC367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6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1C65502-9921-BF4B-9013-A43572AC30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5" cy="6861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D7E043-0995-3242-BC14-24CADDD0F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313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A00AEC54-611A-8745-B055-339538A404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BE55181-F2E3-8B43-9682-CB0990FF75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99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234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9A5C153-953C-A249-96A4-274FD1852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21735FAE-16C4-CC41-8DDA-FABEA661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2101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2544A7-207B-2B41-9EC5-9B95A6528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1D22E21-A9A5-433C-942A-6F52627BBA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285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35B1CAC-205E-7C41-9195-053E93C08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0B67B5D6-C026-4001-B149-ED37A1CFF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3484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84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B74552-0D02-9741-916C-1317645B7B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D516A00C-28D1-4974-999E-1F513128B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471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1663E46-2DA5-3D4A-9C4B-83C2073AA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5" cy="6861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C81D52-EE92-424C-B4B0-80FD9AC37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889D6EAD-869E-5148-B243-A005570657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95E8998-F383-FD4D-BE0A-4C641F9D0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D8189B8-D6F4-4175-BE8D-416EE025065B}"/>
              </a:ext>
            </a:extLst>
          </p:cNvPr>
          <p:cNvPicPr>
            <a:picLocks noChangeAspect="1"/>
          </p:cNvPicPr>
          <p:nvPr userDrawn="1"/>
        </p:nvPicPr>
        <p:blipFill>
          <a:blip r:embed="rId85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9" r:id="rId3"/>
    <p:sldLayoutId id="2147483663" r:id="rId4"/>
    <p:sldLayoutId id="2147483664" r:id="rId5"/>
    <p:sldLayoutId id="2147483665" r:id="rId6"/>
    <p:sldLayoutId id="2147483667" r:id="rId7"/>
    <p:sldLayoutId id="2147483670" r:id="rId8"/>
    <p:sldLayoutId id="2147483676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66" r:id="rId15"/>
    <p:sldLayoutId id="2147483678" r:id="rId16"/>
    <p:sldLayoutId id="2147483651" r:id="rId17"/>
    <p:sldLayoutId id="2147483679" r:id="rId18"/>
    <p:sldLayoutId id="2147483681" r:id="rId19"/>
    <p:sldLayoutId id="2147483680" r:id="rId20"/>
    <p:sldLayoutId id="2147483682" r:id="rId21"/>
    <p:sldLayoutId id="2147483683" r:id="rId22"/>
    <p:sldLayoutId id="2147483685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61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7" r:id="rId50"/>
    <p:sldLayoutId id="2147483708" r:id="rId51"/>
    <p:sldLayoutId id="2147483715" r:id="rId52"/>
    <p:sldLayoutId id="2147483733" r:id="rId53"/>
    <p:sldLayoutId id="2147483734" r:id="rId54"/>
    <p:sldLayoutId id="2147483653" r:id="rId55"/>
    <p:sldLayoutId id="2147483718" r:id="rId56"/>
    <p:sldLayoutId id="2147483727" r:id="rId57"/>
    <p:sldLayoutId id="2147483739" r:id="rId58"/>
    <p:sldLayoutId id="2147483659" r:id="rId59"/>
    <p:sldLayoutId id="2147483719" r:id="rId60"/>
    <p:sldLayoutId id="2147483720" r:id="rId61"/>
    <p:sldLayoutId id="2147483728" r:id="rId62"/>
    <p:sldLayoutId id="2147483660" r:id="rId63"/>
    <p:sldLayoutId id="2147483721" r:id="rId64"/>
    <p:sldLayoutId id="2147483729" r:id="rId65"/>
    <p:sldLayoutId id="2147483730" r:id="rId66"/>
    <p:sldLayoutId id="2147483654" r:id="rId67"/>
    <p:sldLayoutId id="2147483722" r:id="rId68"/>
    <p:sldLayoutId id="2147483658" r:id="rId69"/>
    <p:sldLayoutId id="2147483723" r:id="rId70"/>
    <p:sldLayoutId id="2147483655" r:id="rId71"/>
    <p:sldLayoutId id="2147483735" r:id="rId72"/>
    <p:sldLayoutId id="2147483736" r:id="rId73"/>
    <p:sldLayoutId id="2147483662" r:id="rId74"/>
    <p:sldLayoutId id="2147483724" r:id="rId75"/>
    <p:sldLayoutId id="2147483656" r:id="rId76"/>
    <p:sldLayoutId id="2147483731" r:id="rId77"/>
    <p:sldLayoutId id="2147483732" r:id="rId78"/>
    <p:sldLayoutId id="2147483725" r:id="rId79"/>
    <p:sldLayoutId id="2147483726" r:id="rId80"/>
    <p:sldLayoutId id="2147483737" r:id="rId81"/>
    <p:sldLayoutId id="2147483738" r:id="rId82"/>
    <p:sldLayoutId id="2147483657" r:id="rId8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33" userDrawn="1">
          <p15:clr>
            <a:srgbClr val="F26B43"/>
          </p15:clr>
        </p15:guide>
        <p15:guide id="5" pos="778" userDrawn="1">
          <p15:clr>
            <a:srgbClr val="F26B43"/>
          </p15:clr>
        </p15:guide>
        <p15:guide id="14" pos="393" userDrawn="1">
          <p15:clr>
            <a:srgbClr val="F26B43"/>
          </p15:clr>
        </p15:guide>
        <p15:guide id="15" pos="4226" userDrawn="1">
          <p15:clr>
            <a:srgbClr val="F26B43"/>
          </p15:clr>
        </p15:guide>
        <p15:guide id="17" orient="horz" pos="391" userDrawn="1">
          <p15:clr>
            <a:srgbClr val="F26B43"/>
          </p15:clr>
        </p15:guide>
        <p15:guide id="18" orient="horz" pos="777" userDrawn="1">
          <p15:clr>
            <a:srgbClr val="F26B43"/>
          </p15:clr>
        </p15:guide>
        <p15:guide id="19" orient="horz" pos="1162" userDrawn="1">
          <p15:clr>
            <a:srgbClr val="F26B43"/>
          </p15:clr>
        </p15:guide>
        <p15:guide id="20" orient="horz" pos="1548" userDrawn="1">
          <p15:clr>
            <a:srgbClr val="F26B43"/>
          </p15:clr>
        </p15:guide>
        <p15:guide id="22" orient="horz" pos="2772" userDrawn="1">
          <p15:clr>
            <a:srgbClr val="F26B43"/>
          </p15:clr>
        </p15:guide>
        <p15:guide id="23" orient="horz" pos="3543" userDrawn="1">
          <p15:clr>
            <a:srgbClr val="F26B43"/>
          </p15:clr>
        </p15:guide>
        <p15:guide id="24" orient="horz" pos="2160" userDrawn="1">
          <p15:clr>
            <a:srgbClr val="F26B43"/>
          </p15:clr>
        </p15:guide>
        <p15:guide id="25" orient="horz" pos="3158" userDrawn="1">
          <p15:clr>
            <a:srgbClr val="F26B43"/>
          </p15:clr>
        </p15:guide>
        <p15:guide id="26" orient="horz" pos="2387" userDrawn="1">
          <p15:clr>
            <a:srgbClr val="F26B43"/>
          </p15:clr>
        </p15:guide>
        <p15:guide id="27" pos="3840" userDrawn="1">
          <p15:clr>
            <a:srgbClr val="F26B43"/>
          </p15:clr>
        </p15:guide>
        <p15:guide id="29" pos="4611" userDrawn="1">
          <p15:clr>
            <a:srgbClr val="F26B43"/>
          </p15:clr>
        </p15:guide>
        <p15:guide id="32" pos="69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#_bookmark306"/><Relationship Id="rId3" Type="http://schemas.openxmlformats.org/officeDocument/2006/relationships/hyperlink" Target="#_bookmark217"/><Relationship Id="rId7" Type="http://schemas.openxmlformats.org/officeDocument/2006/relationships/hyperlink" Target="#_bookmark146"/><Relationship Id="rId2" Type="http://schemas.openxmlformats.org/officeDocument/2006/relationships/hyperlink" Target="#_bookmark139"/><Relationship Id="rId1" Type="http://schemas.openxmlformats.org/officeDocument/2006/relationships/slideLayout" Target="../slideLayouts/slideLayout37.xml"/><Relationship Id="rId6" Type="http://schemas.openxmlformats.org/officeDocument/2006/relationships/hyperlink" Target="#_bookmark95"/><Relationship Id="rId5" Type="http://schemas.openxmlformats.org/officeDocument/2006/relationships/hyperlink" Target="#_bookmark94"/><Relationship Id="rId4" Type="http://schemas.openxmlformats.org/officeDocument/2006/relationships/hyperlink" Target="#_bookmark87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_bookmark38"/><Relationship Id="rId2" Type="http://schemas.openxmlformats.org/officeDocument/2006/relationships/hyperlink" Target="#_bookmark295"/><Relationship Id="rId1" Type="http://schemas.openxmlformats.org/officeDocument/2006/relationships/slideLayout" Target="../slideLayouts/slideLayout37.xml"/><Relationship Id="rId4" Type="http://schemas.openxmlformats.org/officeDocument/2006/relationships/hyperlink" Target="#_bookmark320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644263-1E44-E747-91D3-8F419E982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073" y="1844675"/>
            <a:ext cx="10684783" cy="3168650"/>
          </a:xfrm>
        </p:spPr>
        <p:txBody>
          <a:bodyPr/>
          <a:lstStyle/>
          <a:p>
            <a:r>
              <a:rPr lang="pl-PL" dirty="0"/>
              <a:t>Aktualizacja przepisów przed sezonem 2023/2024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7B39B6-C815-A1E6-A84E-5912736393BA}"/>
              </a:ext>
            </a:extLst>
          </p:cNvPr>
          <p:cNvSpPr txBox="1"/>
          <p:nvPr/>
        </p:nvSpPr>
        <p:spPr>
          <a:xfrm>
            <a:off x="7981949" y="6488668"/>
            <a:ext cx="500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 prezentacji: Bartosz Kaczmarek</a:t>
            </a:r>
          </a:p>
        </p:txBody>
      </p:sp>
    </p:spTree>
    <p:extLst>
      <p:ext uri="{BB962C8B-B14F-4D97-AF65-F5344CB8AC3E}">
        <p14:creationId xmlns:p14="http://schemas.microsoft.com/office/powerpoint/2010/main" val="43979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20.6 – Analiza wideo kar większych </a:t>
            </a:r>
            <a:endParaRPr lang="en-CH" sz="5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D1FCB78-D7D6-45E8-1596-2248F14A0632}"/>
              </a:ext>
            </a:extLst>
          </p:cNvPr>
          <p:cNvSpPr txBox="1">
            <a:spLocks/>
          </p:cNvSpPr>
          <p:nvPr/>
        </p:nvSpPr>
        <p:spPr>
          <a:xfrm>
            <a:off x="361950" y="2636074"/>
            <a:ext cx="11372850" cy="156308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Propozycja: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ea typeface="+mn-lt"/>
                <a:cs typeface="+mn-lt"/>
              </a:rPr>
              <a:t>Dodanie opcji anulowania kary większej po analizie wideo przez sędziów głównych.</a:t>
            </a: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755014-6055-3A23-EFAC-9B85CD168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4028088"/>
            <a:ext cx="10229850" cy="2658461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Powód zmiany: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Obecnie podczas przeglądu wideo kary większej sędzia ma możliwość potwierdzenia kary większej lub zmniejszenie jej do niższego wymiaru kary. Oznacza to, że jeżeli sędziowie na lodzie uznają, że w ogóle nie doszło do wykroczenia to nadal muszą nałożyć karę mniejszą. Jest to nielogiczne i dlatego postanowiono dodać opcje anulowania kary podobnie jak zrobiła to liga NHL.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1574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20.6 – Analiza wideo kar większych </a:t>
            </a:r>
            <a:endParaRPr lang="en-CH" sz="50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755014-6055-3A23-EFAC-9B85CD168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989863"/>
            <a:ext cx="10229850" cy="2658461"/>
          </a:xfrm>
        </p:spPr>
        <p:txBody>
          <a:bodyPr/>
          <a:lstStyle/>
          <a:p>
            <a:pPr marL="0" marR="179705" indent="0">
              <a:lnSpc>
                <a:spcPct val="138000"/>
              </a:lnSpc>
              <a:spcBef>
                <a:spcPts val="430"/>
              </a:spcBef>
              <a:spcAft>
                <a:spcPts val="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Sędzia Główny po przeglądzie wideo ma wyłącznie poniższe opcje:</a:t>
            </a:r>
          </a:p>
          <a:p>
            <a:pPr marL="0" marR="989330" indent="0">
              <a:lnSpc>
                <a:spcPct val="138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(I) Potwierdzenie swojej pierwotnej decyzji o nałożeniu kary większej,</a:t>
            </a:r>
          </a:p>
          <a:p>
            <a:pPr marL="400050" marR="989330" indent="-400050">
              <a:lnSpc>
                <a:spcPct val="138000"/>
              </a:lnSpc>
              <a:spcBef>
                <a:spcPts val="5"/>
              </a:spcBef>
              <a:spcAft>
                <a:spcPts val="0"/>
              </a:spcAft>
              <a:buAutoNum type="romanUcParenBoth" startAt="2"/>
            </a:pPr>
            <a:r>
              <a:rPr lang="pl-PL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Zredukowanie swojej pierwotnej decyzji o nałożeniu kary większej do mniejszej kary za to samo wykroczenie</a:t>
            </a:r>
          </a:p>
          <a:p>
            <a:pPr marL="400050" marR="989330" indent="-400050">
              <a:lnSpc>
                <a:spcPct val="138000"/>
              </a:lnSpc>
              <a:spcBef>
                <a:spcPts val="5"/>
              </a:spcBef>
              <a:spcAft>
                <a:spcPts val="0"/>
              </a:spcAft>
              <a:buAutoNum type="romanUcParenBoth" startAt="2"/>
            </a:pPr>
            <a:r>
              <a:rPr lang="pl-PL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Anulowanie pierwotnie nałożonej kary większej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352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21 – Usunięcie kary meczu</a:t>
            </a:r>
            <a:endParaRPr lang="en-CH" sz="5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D1FCB78-D7D6-45E8-1596-2248F14A0632}"/>
              </a:ext>
            </a:extLst>
          </p:cNvPr>
          <p:cNvSpPr txBox="1">
            <a:spLocks/>
          </p:cNvSpPr>
          <p:nvPr/>
        </p:nvSpPr>
        <p:spPr>
          <a:xfrm>
            <a:off x="361950" y="2460734"/>
            <a:ext cx="11372850" cy="156308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Propozycja: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ea typeface="+mn-lt"/>
                <a:cs typeface="+mn-lt"/>
              </a:rPr>
              <a:t>Usunięcie kary meczu jako możliwą opcje wymiaru kary. Kara meczu zostanie zastąpiona karą większą + automatycznie karą meczu za niesportowe zachowanie. </a:t>
            </a: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755014-6055-3A23-EFAC-9B85CD168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4022455"/>
            <a:ext cx="10229850" cy="1144365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Powód zmiany: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Uproszczenie interpretacji. W niektórych sytuacjach brak jest wyraźnej różnicy kiedy nałożyć karę większą + KMNZ a kiedy karę meczu. </a:t>
            </a: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endParaRPr lang="en-CH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839005C-82B9-4F39-A45B-81B5504897F4}"/>
              </a:ext>
            </a:extLst>
          </p:cNvPr>
          <p:cNvSpPr txBox="1">
            <a:spLocks/>
          </p:cNvSpPr>
          <p:nvPr/>
        </p:nvSpPr>
        <p:spPr>
          <a:xfrm>
            <a:off x="361950" y="5166820"/>
            <a:ext cx="10229850" cy="1144365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Konsekwencja zmian: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Nie ma już kary, która skutkuje automatycznym zawieszeniem wg przepisów gry. Każda kara będzie musiała być rozpatrzona przez Właściwe Władze.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175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26596-FDA1-4537-ACC5-DBF0579F2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Pozostałe zmiany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202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32 – SĘDZIA LINIOWY</a:t>
            </a:r>
            <a:endParaRPr lang="en-CH" sz="50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B67CC16-3A47-40C9-CF62-BD983B71E4A1}"/>
              </a:ext>
            </a:extLst>
          </p:cNvPr>
          <p:cNvSpPr txBox="1">
            <a:spLocks/>
          </p:cNvSpPr>
          <p:nvPr/>
        </p:nvSpPr>
        <p:spPr>
          <a:xfrm flipV="1">
            <a:off x="361950" y="8806897"/>
            <a:ext cx="9505236" cy="457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Zzz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7666F31-CF87-1046-C000-523078B7E7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2523888"/>
            <a:ext cx="11328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32,4 RAPORTOWANIE SĘDZIEMU GŁÓWNEMU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Sędzia liniowy powinien przedstawić sędziom głównym swoją interpretację każdego incydentu, który mógł mieć miejsce podczas gry. Sędzia liniowy może przerwać grę i przedstawić swoją wersję sędziemu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głównem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jeżeli jest świadkiem poniższych zdarzeń: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lang="pl-PL" altLang="pl-PL" sz="1200" dirty="0">
                <a:ea typeface="Arial" panose="020B0604020202020204" pitchFamily="34" charset="0"/>
              </a:rPr>
              <a:t>(I)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 lodzie znajduje się nadmierna liczba graczy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PRZEPIS 74 –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Nadmierna liczba graczy na lodzie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(II) Z ławki graczy lub ławki kar rzucony został jakikolwiek przedmiot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PRZEPIS 75 – Niesportowe zachowanie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(III) Niegrający członek sztabu drużyny przeszkadza sędziemu 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PRZEPIS 39 – Obraza sędziego 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(IV) W sytuacji kiedy gracz, który utracił swój kij wchodzi w sposób nielegalny w posiadanie innego kija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Przepis 10 - Kije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(V) Zidentyfikowany gracz znajdujący się na ławce graczy lub ławce kar używa swojego kija lub ciała i w ten sposób przeszkadza w poruszaniu się krążka lub przeciwnika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Przepis 56- Przeszkadzanie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Sędzia liniowy powinien w przerwie w grze podać okoliczności dotyczące zdarzenia, które skutkuje nałożeniem: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lang="pl-PL" altLang="pl-PL" sz="1200" dirty="0">
                <a:ea typeface="Arial" panose="020B0604020202020204" pitchFamily="34" charset="0"/>
              </a:rPr>
              <a:t>(I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Kara większa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PRZEPIS 20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Kara większa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(II) Kara za niesportowe zachowanie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PRZEPIS 22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Kara za niesportowe zachowanie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(III) Kara meczu za niesportowe zachowanie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PRZEPIS 23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Kara meczu za niesportowe zachowanie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(IV) Obraza sędziego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PRZEPIS 39 – Obraza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sędziego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(V) Fizyczny atak na sędziego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PRZEPIS 40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Fizyczny atak na sędziego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39775" algn="l"/>
              </a:tabLst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(VI) Niesportowe zachowanie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8"/>
              </a:rPr>
              <a:t>PRZEPIS 75 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 Niesportowe zachowanie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docshape690">
            <a:extLst>
              <a:ext uri="{FF2B5EF4-FFF2-40B4-BE49-F238E27FC236}">
                <a16:creationId xmlns:a16="http://schemas.microsoft.com/office/drawing/2014/main" id="{480C4CE5-5C66-BDC2-C8CC-AF7CF94ED8D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423150" y="8324790"/>
            <a:ext cx="18290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pl-PL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05 </a:t>
            </a:r>
            <a:endParaRPr kumimoji="0" lang="de-DE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59605B5-C504-B9E8-80D9-557ED995E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4084"/>
            <a:ext cx="11328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Jeżeli sędzia liniowy jest świadkiem przekroczenia któregoś z wyżej wymienionych przepisów przez zawodnika drużyny atakującej (niedostrzeżony przez sędziów głównych), przed strzeleniem gola przez drużynę atakującą to sędzia liniowy powinien zgłosić tą sytuację do sędziów głównych. W tej sytuacji bramka nie zostanie uznana a odpowiednia kara zostanie nałożona.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Sędzia liniowy powinien natychmiast przerwać grę i zgłosić do sędziów głównych gdy: 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(I) oczywiste jest, że kontuzja powstała w wyniku zagrania wysokim kijem, które nie zostało dostrzeżone przez sędziów  głównych i wymaga nałożenia Podwójnej kary mniejszej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32 – SĘDZIA LINIOWY</a:t>
            </a:r>
            <a:endParaRPr lang="en-CH" sz="50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B67CC16-3A47-40C9-CF62-BD983B71E4A1}"/>
              </a:ext>
            </a:extLst>
          </p:cNvPr>
          <p:cNvSpPr txBox="1">
            <a:spLocks/>
          </p:cNvSpPr>
          <p:nvPr/>
        </p:nvSpPr>
        <p:spPr>
          <a:xfrm flipV="1">
            <a:off x="361950" y="8806897"/>
            <a:ext cx="9505236" cy="457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Zzz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7666F31-CF87-1046-C000-523078B7E7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1450" y="2729406"/>
            <a:ext cx="11328400" cy="39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32.5 PRZERWANIE GRY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98755">
              <a:spcBef>
                <a:spcPts val="430"/>
              </a:spcBef>
              <a:spcAft>
                <a:spcPts val="0"/>
              </a:spcAft>
            </a:pPr>
            <a:r>
              <a:rPr lang="pl-PL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Sędzia liniowy przerywa grę, jeżeli:</a:t>
            </a: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Nastąpiła przedwczesna wymiana bramkarza</a:t>
            </a:r>
            <a:r>
              <a:rPr lang="pl-PL" sz="1200" spc="15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5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9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71</a:t>
            </a:r>
            <a:r>
              <a:rPr lang="pl-PL" sz="1200" spc="9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9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Przedwczesna wymiana.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Zawodnik doznał poważnej kontuzji, która nie została dostrzeżona przez sędziów głównych  </a:t>
            </a:r>
            <a:r>
              <a:rPr lang="pl-PL" sz="1200" u="none" strike="noStrike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PRZEPIS</a:t>
            </a:r>
            <a:r>
              <a:rPr lang="pl-PL" sz="1200" u="none" strike="noStrike" spc="2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  <a:r>
              <a:rPr lang="pl-PL" sz="1200" spc="3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3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Kontuzjowany gracz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Nastąpiło wkroczenie do strefy wznowień</a:t>
            </a:r>
            <a:r>
              <a:rPr lang="pl-PL" sz="12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10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76</a:t>
            </a:r>
            <a:r>
              <a:rPr lang="pl-PL" sz="1200" spc="10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10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Wznowienia.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Krążek został podany ręką do współpartnera w dowolnej strefie, poza strefą obronną i nie zostało dostrzeżone to przez sędziów głównych</a:t>
            </a:r>
            <a:r>
              <a:rPr lang="pl-PL" sz="1200" spc="-2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8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2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79</a:t>
            </a:r>
            <a:r>
              <a:rPr lang="pl-PL" sz="1200" spc="2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2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Hand</a:t>
            </a:r>
            <a:r>
              <a:rPr lang="pl-PL" sz="1200" spc="2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Pass.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Gracz próbuje wygrać wznowienie poprzez zagranie krążka ręką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4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76</a:t>
            </a:r>
            <a:r>
              <a:rPr lang="pl-PL" sz="1200" spc="4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4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Wznowienia.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Krążek został zagrany powyżej wysokości ramion i nie zostało dostrzeżone to przez sędziów głównych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0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4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80</a:t>
            </a:r>
            <a:r>
              <a:rPr lang="pl-PL" sz="1200" spc="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Wysoki kij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Gdy nastąpiło uwolnienie</a:t>
            </a:r>
            <a:r>
              <a:rPr lang="pl-PL" sz="1200" spc="7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4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81</a:t>
            </a:r>
            <a:r>
              <a:rPr lang="pl-PL" sz="1200" spc="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Uwolnienie.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Gdy doszło do przeszkadzania ze strony widzów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u="none" strike="noStrike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PRZEPIS</a:t>
            </a:r>
            <a:r>
              <a:rPr lang="pl-PL" sz="1200" u="none" strike="noStrike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24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Rzut karny.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 sytuacji przekroczenia przepisu dotyczącego spalonego na linii niebieskiej</a:t>
            </a:r>
            <a:r>
              <a:rPr lang="pl-PL" sz="1200" spc="1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18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83</a:t>
            </a:r>
            <a:r>
              <a:rPr lang="pl-PL" sz="1200" spc="18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18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Spalony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335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Krążek znajduje się poza lodowiskiem lub nie ma możliwości zagrania go</a:t>
            </a:r>
            <a:r>
              <a:rPr lang="pl-PL" sz="12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pl-PL" sz="1200" spc="3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85</a:t>
            </a:r>
            <a:r>
              <a:rPr lang="pl-PL" sz="1200" spc="7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6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Krążek poza lodowiskiem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Zdobyty gol nie został dostrzeżony przez sędziów głównych</a:t>
            </a:r>
            <a:r>
              <a:rPr lang="pl-PL" sz="1200" spc="8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2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13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78</a:t>
            </a:r>
            <a:r>
              <a:rPr lang="pl-PL" sz="1200" spc="1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13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Gole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Krążek zagrany jest przez niedozwolonego gracza lub osobę</a:t>
            </a:r>
            <a:r>
              <a:rPr lang="pl-PL" sz="1200" spc="7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9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pl-PL" sz="1200" spc="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Drużyny,</a:t>
            </a:r>
            <a:r>
              <a:rPr lang="pl-PL" sz="1200" spc="8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9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PRZEPIS</a:t>
            </a:r>
            <a:r>
              <a:rPr lang="pl-PL" sz="1200" spc="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74</a:t>
            </a:r>
            <a:r>
              <a:rPr lang="pl-PL" sz="1200" spc="7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3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Nadmierna liczba graczy na lodzie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450"/>
              </a:spcBef>
              <a:buSzPts val="1000"/>
              <a:buFont typeface="Arial" panose="020B0604020202020204" pitchFamily="34" charset="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12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Przyznanie rzutu karnego zgodnie z :</a:t>
            </a:r>
            <a:r>
              <a:rPr lang="pl-PL" sz="1200" spc="9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Segoe UI Symbol" panose="020B0502040204020203" pitchFamily="34" charset="0"/>
                <a:ea typeface="Arial" panose="020B0604020202020204" pitchFamily="34" charset="0"/>
                <a:cs typeface="Segoe UI Symbol" panose="020B0502040204020203" pitchFamily="34" charset="0"/>
              </a:rPr>
              <a:t>➔</a:t>
            </a:r>
            <a:r>
              <a:rPr lang="pl-PL" sz="1200" spc="16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u="none" strike="noStrike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PRZEPIS</a:t>
            </a:r>
            <a:r>
              <a:rPr lang="pl-PL" sz="1200" u="none" strike="noStrike" spc="9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53</a:t>
            </a:r>
            <a:r>
              <a:rPr lang="pl-PL" sz="1200" spc="95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pl-PL" sz="1200" spc="5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l-PL" sz="12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Rzucanie wyposażenia.</a:t>
            </a: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docshape690">
            <a:extLst>
              <a:ext uri="{FF2B5EF4-FFF2-40B4-BE49-F238E27FC236}">
                <a16:creationId xmlns:a16="http://schemas.microsoft.com/office/drawing/2014/main" id="{480C4CE5-5C66-BDC2-C8CC-AF7CF94ED8D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423150" y="8324790"/>
            <a:ext cx="18290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pl-PL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05 </a:t>
            </a:r>
            <a:endParaRPr kumimoji="0" lang="de-DE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42 - NATARCIE</a:t>
            </a:r>
            <a:endParaRPr lang="en-CH" sz="50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B67CC16-3A47-40C9-CF62-BD983B71E4A1}"/>
              </a:ext>
            </a:extLst>
          </p:cNvPr>
          <p:cNvSpPr txBox="1">
            <a:spLocks/>
          </p:cNvSpPr>
          <p:nvPr/>
        </p:nvSpPr>
        <p:spPr>
          <a:xfrm flipV="1">
            <a:off x="361950" y="8806897"/>
            <a:ext cx="9505236" cy="457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Zzz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7666F31-CF87-1046-C000-523078B7E7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1450" y="3945123"/>
            <a:ext cx="11328400" cy="14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r>
              <a:rPr lang="pl-PL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„Każdy niepotrzebny atak ciałem w zawodnika, który zagrywa krążek podczas oczywistej sytuacji uwolnienia lub spalonego i na skutek tego ataku wpada lub uderza w bandę traktowane będzie jako „rzucenie na bandę” i ukarane zgodnie z tym artykułem. W pozostałych sytuacjach, gdzie nie ma kontaktu z bandą to traktuje się to jako „natarcie”.”</a:t>
            </a:r>
          </a:p>
          <a:p>
            <a:pPr lvl="1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docshape690">
            <a:extLst>
              <a:ext uri="{FF2B5EF4-FFF2-40B4-BE49-F238E27FC236}">
                <a16:creationId xmlns:a16="http://schemas.microsoft.com/office/drawing/2014/main" id="{480C4CE5-5C66-BDC2-C8CC-AF7CF94ED8D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423150" y="8324790"/>
            <a:ext cx="18290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pl-PL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05 </a:t>
            </a:r>
            <a:endParaRPr kumimoji="0" lang="de-DE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B67CC16-3A47-40C9-CF62-BD983B71E4A1}"/>
              </a:ext>
            </a:extLst>
          </p:cNvPr>
          <p:cNvSpPr txBox="1">
            <a:spLocks/>
          </p:cNvSpPr>
          <p:nvPr/>
        </p:nvSpPr>
        <p:spPr>
          <a:xfrm flipV="1">
            <a:off x="361950" y="8806897"/>
            <a:ext cx="9505236" cy="457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Zzz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7666F31-CF87-1046-C000-523078B7E7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1450" y="4114401"/>
            <a:ext cx="11328400" cy="11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r>
              <a:rPr lang="pl-PL" sz="5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PYTANIA??</a:t>
            </a:r>
          </a:p>
          <a:p>
            <a:pPr lvl="1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docshape690">
            <a:extLst>
              <a:ext uri="{FF2B5EF4-FFF2-40B4-BE49-F238E27FC236}">
                <a16:creationId xmlns:a16="http://schemas.microsoft.com/office/drawing/2014/main" id="{480C4CE5-5C66-BDC2-C8CC-AF7CF94ED8D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423150" y="8324790"/>
            <a:ext cx="18290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pl-PL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05 </a:t>
            </a:r>
            <a:endParaRPr kumimoji="0" lang="de-DE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6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B67CC16-3A47-40C9-CF62-BD983B71E4A1}"/>
              </a:ext>
            </a:extLst>
          </p:cNvPr>
          <p:cNvSpPr txBox="1">
            <a:spLocks/>
          </p:cNvSpPr>
          <p:nvPr/>
        </p:nvSpPr>
        <p:spPr>
          <a:xfrm flipV="1">
            <a:off x="361950" y="8806897"/>
            <a:ext cx="9505236" cy="45719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ea typeface="+mn-lt"/>
                <a:cs typeface="+mn-lt"/>
              </a:rPr>
              <a:t>Zzz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27666F31-CF87-1046-C000-523078B7E76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1450" y="4114401"/>
            <a:ext cx="11328400" cy="11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r>
              <a:rPr lang="pl-PL" sz="5000" i="1" dirty="0">
                <a:solidFill>
                  <a:srgbClr val="03265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DZIĘKUJE ZA UWAGĘ!</a:t>
            </a:r>
          </a:p>
          <a:p>
            <a:pPr lvl="1">
              <a:spcBef>
                <a:spcPts val="700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endParaRPr lang="pl-PL" sz="12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docshape690">
            <a:extLst>
              <a:ext uri="{FF2B5EF4-FFF2-40B4-BE49-F238E27FC236}">
                <a16:creationId xmlns:a16="http://schemas.microsoft.com/office/drawing/2014/main" id="{480C4CE5-5C66-BDC2-C8CC-AF7CF94ED8D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423150" y="8324790"/>
            <a:ext cx="18290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pl-PL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05 </a:t>
            </a:r>
            <a:endParaRPr kumimoji="0" lang="de-DE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26596-FDA1-4537-ACC5-DBF0579F2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Zmiany porządkowe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8094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5400" dirty="0"/>
              <a:t>Zmiany porządkowe</a:t>
            </a:r>
            <a:endParaRPr lang="en-CH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10A64-035E-41C3-BAEF-D0BD3B9F6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dirty="0">
                <a:cs typeface="Calibri Light"/>
              </a:rPr>
              <a:t>W przepisach IIHF wprowadzono poniższe zmiany porządkowe:</a:t>
            </a:r>
          </a:p>
          <a:p>
            <a:pPr marL="457200" indent="-457200">
              <a:buAutoNum type="arabicPeriod"/>
            </a:pPr>
            <a:r>
              <a:rPr lang="pl-PL" b="1" dirty="0">
                <a:ea typeface="+mn-lt"/>
                <a:cs typeface="Calibri Light"/>
              </a:rPr>
              <a:t>Usunięcie jednostek (cale) – pozostały tylko jednostki </a:t>
            </a:r>
            <a:r>
              <a:rPr lang="pl-PL" b="1" dirty="0" err="1">
                <a:ea typeface="+mn-lt"/>
                <a:cs typeface="Calibri Light"/>
              </a:rPr>
              <a:t>centrymetryczne</a:t>
            </a:r>
            <a:r>
              <a:rPr lang="pl-PL" b="1" dirty="0">
                <a:ea typeface="+mn-lt"/>
                <a:cs typeface="Calibri Light"/>
              </a:rPr>
              <a:t> (cm)</a:t>
            </a:r>
          </a:p>
          <a:p>
            <a:pPr marL="457200" indent="-457200">
              <a:buAutoNum type="arabicPeriod"/>
            </a:pPr>
            <a:r>
              <a:rPr lang="pl-PL" b="1" dirty="0">
                <a:ea typeface="+mn-lt"/>
                <a:cs typeface="Calibri Light"/>
              </a:rPr>
              <a:t>Usunięcie podkategorii </a:t>
            </a:r>
          </a:p>
          <a:p>
            <a:pPr marL="457200" indent="-457200">
              <a:buAutoNum type="arabicPeriod"/>
            </a:pPr>
            <a:r>
              <a:rPr lang="pl-PL" b="1" dirty="0">
                <a:ea typeface="+mn-lt"/>
                <a:cs typeface="Calibri Light"/>
              </a:rPr>
              <a:t>Zmiana pisowni i niektórych wyrażeń – ułatwienie w czytaniu</a:t>
            </a:r>
            <a:endParaRPr lang="pl-PL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65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26596-FDA1-4537-ACC5-DBF0579F2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Zmiany techniczne dotyczące przepisów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0843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5400" dirty="0"/>
              <a:t>Zmiany techniczne dotyczące przepisów</a:t>
            </a:r>
            <a:endParaRPr lang="en-CH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10A64-035E-41C3-BAEF-D0BD3B9F6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dirty="0">
                <a:cs typeface="Calibri Light"/>
              </a:rPr>
              <a:t>IIHF zmienił brzmienie poniższych przepisów:</a:t>
            </a:r>
          </a:p>
          <a:p>
            <a:pPr marL="457200" indent="-457200">
              <a:buAutoNum type="arabicPeriod"/>
            </a:pPr>
            <a:r>
              <a:rPr lang="pl-PL" b="1" dirty="0">
                <a:ea typeface="+mn-lt"/>
                <a:cs typeface="Calibri Light"/>
              </a:rPr>
              <a:t>Przepis 9 – Ochrona przed rozcięciem szyi </a:t>
            </a:r>
          </a:p>
          <a:p>
            <a:r>
              <a:rPr lang="pl-PL" b="1" dirty="0">
                <a:ea typeface="+mn-lt"/>
                <a:cs typeface="Calibri Light"/>
              </a:rPr>
              <a:t>Zmiana nazwy aby dokładnie określić rodzaj sprzętu jaki ma być używany</a:t>
            </a:r>
          </a:p>
          <a:p>
            <a:pPr marL="457200" indent="-457200">
              <a:buAutoNum type="arabicPeriod" startAt="2"/>
            </a:pPr>
            <a:r>
              <a:rPr lang="pl-PL" b="1" dirty="0">
                <a:ea typeface="+mn-lt"/>
                <a:cs typeface="Calibri Light"/>
              </a:rPr>
              <a:t>Przepis 21 – Niebezpieczne zagranie</a:t>
            </a:r>
          </a:p>
          <a:p>
            <a:r>
              <a:rPr lang="pl-PL" b="1" dirty="0">
                <a:ea typeface="+mn-lt"/>
                <a:cs typeface="Calibri Light"/>
              </a:rPr>
              <a:t>Wyjaśnienie sytuacji dotyczących kar nie opisanych w przepisach gry</a:t>
            </a:r>
            <a:endParaRPr lang="pl-PL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54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26596-FDA1-4537-ACC5-DBF0579F2E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ea typeface="+mj-lt"/>
                <a:cs typeface="+mj-lt"/>
              </a:rPr>
              <a:t>Zmiany przepisów wpływające na grę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526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56EB66-99B8-4C92-A750-CD8A0A204D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0650" y="597695"/>
            <a:ext cx="6353175" cy="1223961"/>
          </a:xfrm>
        </p:spPr>
        <p:txBody>
          <a:bodyPr/>
          <a:lstStyle/>
          <a:p>
            <a:r>
              <a:rPr lang="pl-PL" dirty="0"/>
              <a:t>PRZEPIS 9.6 – KASK</a:t>
            </a:r>
            <a:endParaRPr lang="en-CH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FF6615C-DA39-5875-C591-96A820FB656B}"/>
              </a:ext>
            </a:extLst>
          </p:cNvPr>
          <p:cNvSpPr txBox="1"/>
          <p:nvPr/>
        </p:nvSpPr>
        <p:spPr>
          <a:xfrm>
            <a:off x="5200650" y="1678436"/>
            <a:ext cx="6096000" cy="1960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755" marR="179070" algn="just">
              <a:lnSpc>
                <a:spcPct val="138000"/>
              </a:lnSpc>
              <a:spcAft>
                <a:spcPts val="0"/>
              </a:spcAft>
            </a:pPr>
            <a:r>
              <a:rPr lang="pl-PL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„Jeżeli bramkarz rozmyślnie zdejmie swoją maskę/kask, kiedy drużyna przeciwna jest w sytuacji kontrataku, rzutu karnego lub pomeczowej serii rzutów karnych, sędzia główny powinien przyznać bramkę dla drużyny niezawiniającej.”</a:t>
            </a:r>
          </a:p>
        </p:txBody>
      </p:sp>
    </p:spTree>
    <p:extLst>
      <p:ext uri="{BB962C8B-B14F-4D97-AF65-F5344CB8AC3E}">
        <p14:creationId xmlns:p14="http://schemas.microsoft.com/office/powerpoint/2010/main" val="287681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19 – KARY RÓWNOCZESNE</a:t>
            </a:r>
            <a:endParaRPr lang="en-CH" sz="5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D1FCB78-D7D6-45E8-1596-2248F14A0632}"/>
              </a:ext>
            </a:extLst>
          </p:cNvPr>
          <p:cNvSpPr txBox="1">
            <a:spLocks/>
          </p:cNvSpPr>
          <p:nvPr/>
        </p:nvSpPr>
        <p:spPr>
          <a:xfrm>
            <a:off x="361950" y="2636074"/>
            <a:ext cx="11372850" cy="156308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b="0" i="0" kern="1200" baseline="0">
                <a:solidFill>
                  <a:schemeClr val="tx1"/>
                </a:solidFill>
                <a:latin typeface="Helvetica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Propozycja: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ea typeface="+mn-lt"/>
                <a:cs typeface="+mn-lt"/>
              </a:rPr>
              <a:t>Usunięcie wyjątku stosowania kar równoczesnych w sytuacji kiedy drużyny grają 5 na 5 a jeden gracz z każdej drużyny otrzymuje karę mniejszą. </a:t>
            </a:r>
            <a:endParaRPr lang="pl-PL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H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C755014-6055-3A23-EFAC-9B85CD168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4028088"/>
            <a:ext cx="10229850" cy="2658461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Powód zmiany: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Obecnie jeżeli jeden gracz z każdej drużyny otrzymuje karę mniejszą a drużyny grają w zestawieniu 5 na 5 – to kary odmierzane są na zegarze zgodnie z wyjątkiem od stosowania kar równoczesnych. Usunięcie tego zapisu spowoduje, że na lodzie będzie znajdowało się więcej graczy i procedura stanie się bardziej czytelna dla trenerów, zawodników oraz kibiców. 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7645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9CE1-0399-4B0C-9D2D-FC0A34974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8126" y="1001712"/>
            <a:ext cx="11953874" cy="1656143"/>
          </a:xfrm>
        </p:spPr>
        <p:txBody>
          <a:bodyPr/>
          <a:lstStyle/>
          <a:p>
            <a:r>
              <a:rPr lang="pl-PL" sz="5000" dirty="0"/>
              <a:t>PRZEPIS 19 – KARY RÓWNOCZESNE</a:t>
            </a:r>
            <a:endParaRPr lang="en-CH" sz="5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E13B26-8A71-3976-A042-6F2C8EB77D64}"/>
              </a:ext>
            </a:extLst>
          </p:cNvPr>
          <p:cNvSpPr txBox="1"/>
          <p:nvPr/>
        </p:nvSpPr>
        <p:spPr>
          <a:xfrm>
            <a:off x="1076325" y="2760770"/>
            <a:ext cx="8715375" cy="339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705"/>
              </a:spcBef>
              <a:buClr>
                <a:srgbClr val="00549F"/>
              </a:buClr>
              <a:buSzPts val="1100"/>
              <a:tabLst>
                <a:tab pos="739140" algn="l"/>
                <a:tab pos="739775" algn="l"/>
              </a:tabLst>
            </a:pPr>
            <a:r>
              <a:rPr lang="pl-PL" sz="2000" spc="0" dirty="0">
                <a:solidFill>
                  <a:srgbClr val="00549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19.4 ZASADY STOSOWANIA KAR RÓWNOCZESNYCH</a:t>
            </a:r>
            <a:endParaRPr lang="pl-PL" sz="20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98755" marR="179070">
              <a:lnSpc>
                <a:spcPct val="138000"/>
              </a:lnSpc>
              <a:spcAft>
                <a:spcPts val="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 przypadku nałożenia wielu kar na obie drużyny w tej samej przerwie w grze, Sędziowie powinni zastosować poniższe reguły w celu ustalenia liczby graczy dla obu drużyn:</a:t>
            </a:r>
          </a:p>
          <a:p>
            <a:pPr marL="514350" lvl="0" indent="-514350">
              <a:spcBef>
                <a:spcPts val="5"/>
              </a:spcBef>
              <a:buSzPts val="100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Anulować tyle kar większych ile to możliwe;</a:t>
            </a:r>
          </a:p>
          <a:p>
            <a:pPr marL="514350" lvl="0" indent="-514350">
              <a:spcBef>
                <a:spcPts val="5"/>
              </a:spcBef>
              <a:buSzPts val="1000"/>
              <a:buAutoNum type="romanUcParenBoth"/>
              <a:tabLst>
                <a:tab pos="739140" algn="l"/>
                <a:tab pos="739775" algn="l"/>
              </a:tabLst>
            </a:pPr>
            <a:r>
              <a:rPr lang="pl-PL" sz="200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Anulować tyle kar mniejszych, kar mniejszych technicznych lub podwójnych kar mniejszych ile to możliwe. </a:t>
            </a:r>
          </a:p>
          <a:p>
            <a:pPr marL="198755" marR="179070">
              <a:lnSpc>
                <a:spcPct val="138000"/>
              </a:lnSpc>
              <a:spcAft>
                <a:spcPts val="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Podsumowanie „kar równoczesnych” – patrz konkretne numery przepisów oraz opis.</a:t>
            </a:r>
          </a:p>
        </p:txBody>
      </p:sp>
    </p:spTree>
    <p:extLst>
      <p:ext uri="{BB962C8B-B14F-4D97-AF65-F5344CB8AC3E}">
        <p14:creationId xmlns:p14="http://schemas.microsoft.com/office/powerpoint/2010/main" val="3070598646"/>
      </p:ext>
    </p:extLst>
  </p:cSld>
  <p:clrMapOvr>
    <a:masterClrMapping/>
  </p:clrMapOvr>
</p:sld>
</file>

<file path=ppt/theme/theme1.xml><?xml version="1.0" encoding="utf-8"?>
<a:theme xmlns:a="http://schemas.openxmlformats.org/drawingml/2006/main" name="IIHF Layouts">
  <a:themeElements>
    <a:clrScheme name="IIHF">
      <a:dk1>
        <a:srgbClr val="03265C"/>
      </a:dk1>
      <a:lt1>
        <a:srgbClr val="FFFFFF"/>
      </a:lt1>
      <a:dk2>
        <a:srgbClr val="404040"/>
      </a:dk2>
      <a:lt2>
        <a:srgbClr val="EDEDE7"/>
      </a:lt2>
      <a:accent1>
        <a:srgbClr val="CD1416"/>
      </a:accent1>
      <a:accent2>
        <a:srgbClr val="3794CF"/>
      </a:accent2>
      <a:accent3>
        <a:srgbClr val="084B95"/>
      </a:accent3>
      <a:accent4>
        <a:srgbClr val="B60A4E"/>
      </a:accent4>
      <a:accent5>
        <a:srgbClr val="EB7120"/>
      </a:accent5>
      <a:accent6>
        <a:srgbClr val="46771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9372</TotalTime>
  <Words>1166</Words>
  <Application>Microsoft Office PowerPoint</Application>
  <PresentationFormat>Panoramiczny</PresentationFormat>
  <Paragraphs>96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Segoe UI Symbol</vt:lpstr>
      <vt:lpstr>IIHF Layouts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Titel 01 dolor Headline</dc:title>
  <dc:creator>Moritz Altreuther</dc:creator>
  <cp:lastModifiedBy>Kaczmarek, Bartosz</cp:lastModifiedBy>
  <cp:revision>366</cp:revision>
  <cp:lastPrinted>2021-08-17T08:02:58Z</cp:lastPrinted>
  <dcterms:created xsi:type="dcterms:W3CDTF">2020-07-02T10:02:39Z</dcterms:created>
  <dcterms:modified xsi:type="dcterms:W3CDTF">2023-08-24T09:54:31Z</dcterms:modified>
</cp:coreProperties>
</file>