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16" r:id="rId2"/>
    <p:sldId id="383" r:id="rId3"/>
    <p:sldId id="384" r:id="rId4"/>
    <p:sldId id="388" r:id="rId5"/>
    <p:sldId id="389" r:id="rId6"/>
    <p:sldId id="385" r:id="rId7"/>
    <p:sldId id="386" r:id="rId8"/>
    <p:sldId id="387" r:id="rId9"/>
    <p:sldId id="345" r:id="rId10"/>
  </p:sldIdLst>
  <p:sldSz cx="12192000" cy="6858000"/>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IHF Staff, Shelby Mull" initials="ISSM" lastIdx="5" clrIdx="0">
    <p:extLst>
      <p:ext uri="{19B8F6BF-5375-455C-9EA6-DF929625EA0E}">
        <p15:presenceInfo xmlns:p15="http://schemas.microsoft.com/office/powerpoint/2012/main" userId="S::shelby.mull@iihf.onmicrosoft.com::1d323748-c217-46a2-9062-2f77331afa11" providerId="AD"/>
      </p:ext>
    </p:extLst>
  </p:cmAuthor>
  <p:cmAuthor id="2" name="IIHF Officiating, Joel Hansson" initials="IH" lastIdx="7" clrIdx="1">
    <p:extLst>
      <p:ext uri="{19B8F6BF-5375-455C-9EA6-DF929625EA0E}">
        <p15:presenceInfo xmlns:p15="http://schemas.microsoft.com/office/powerpoint/2012/main" userId="S::joel.hansson@iihf-officiating.com::4f8881c7-f214-46dd-8587-795dd243d0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6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60"/>
    <p:restoredTop sz="94690"/>
  </p:normalViewPr>
  <p:slideViewPr>
    <p:cSldViewPr snapToGrid="0" snapToObjects="1">
      <p:cViewPr>
        <p:scale>
          <a:sx n="67" d="100"/>
          <a:sy n="67" d="100"/>
        </p:scale>
        <p:origin x="480" y="44"/>
      </p:cViewPr>
      <p:guideLst/>
    </p:cSldViewPr>
  </p:slideViewPr>
  <p:notesTextViewPr>
    <p:cViewPr>
      <p:scale>
        <a:sx n="3" d="2"/>
        <a:sy n="3" d="2"/>
      </p:scale>
      <p:origin x="0" y="0"/>
    </p:cViewPr>
  </p:notesTextViewPr>
  <p:sorterViewPr>
    <p:cViewPr>
      <p:scale>
        <a:sx n="100" d="100"/>
        <a:sy n="100" d="100"/>
      </p:scale>
      <p:origin x="0" y="-83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FA3EEF14-563A-B742-BDB4-47BA2E8EC3F3}" type="datetimeFigureOut">
              <a:rPr lang="de-DE" smtClean="0"/>
              <a:t>09.09.2021</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4731F58-D52E-B84E-836A-723F17DE1299}" type="slidenum">
              <a:rPr lang="de-DE" smtClean="0"/>
              <a:t>‹#›</a:t>
            </a:fld>
            <a:endParaRPr lang="de-DE"/>
          </a:p>
        </p:txBody>
      </p:sp>
    </p:spTree>
    <p:extLst>
      <p:ext uri="{BB962C8B-B14F-4D97-AF65-F5344CB8AC3E}">
        <p14:creationId xmlns:p14="http://schemas.microsoft.com/office/powerpoint/2010/main" val="1900152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0.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4.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7.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8.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3.jpe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9.jpe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4.jpe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jpeg"/><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8.jpe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or Final Slid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93121AAB-767F-C44C-92CE-E814062A2AD1}"/>
              </a:ext>
            </a:extLst>
          </p:cNvPr>
          <p:cNvPicPr>
            <a:picLocks noChangeAspect="1"/>
          </p:cNvPicPr>
          <p:nvPr userDrawn="1"/>
        </p:nvPicPr>
        <p:blipFill>
          <a:blip r:embed="rId2"/>
          <a:stretch>
            <a:fillRect/>
          </a:stretch>
        </p:blipFill>
        <p:spPr>
          <a:xfrm>
            <a:off x="5884" y="0"/>
            <a:ext cx="12180231" cy="6857999"/>
          </a:xfrm>
          <a:prstGeom prst="rect">
            <a:avLst/>
          </a:prstGeom>
        </p:spPr>
      </p:pic>
      <p:pic>
        <p:nvPicPr>
          <p:cNvPr id="11" name="Grafik 10">
            <a:extLst>
              <a:ext uri="{FF2B5EF4-FFF2-40B4-BE49-F238E27FC236}">
                <a16:creationId xmlns:a16="http://schemas.microsoft.com/office/drawing/2014/main" id="{987AF24A-3C07-014A-833A-B5A24A5B091C}"/>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6" name="Picture 5" descr="A close up of a sign&#10;&#10;Description automatically generated">
            <a:extLst>
              <a:ext uri="{FF2B5EF4-FFF2-40B4-BE49-F238E27FC236}">
                <a16:creationId xmlns:a16="http://schemas.microsoft.com/office/drawing/2014/main" id="{A1085A02-53F7-4163-9CD1-EF0853BE0872}"/>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5506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or Final Slide">
    <p:spTree>
      <p:nvGrpSpPr>
        <p:cNvPr id="1" name=""/>
        <p:cNvGrpSpPr/>
        <p:nvPr/>
      </p:nvGrpSpPr>
      <p:grpSpPr>
        <a:xfrm>
          <a:off x="0" y="0"/>
          <a:ext cx="0" cy="0"/>
          <a:chOff x="0" y="0"/>
          <a:chExt cx="0" cy="0"/>
        </a:xfrm>
      </p:grpSpPr>
      <p:pic>
        <p:nvPicPr>
          <p:cNvPr id="3" name="Grafik 2" descr="Ein Bild, das Schnee, draußen, sitzend, Mann enthält.&#10;&#10;Automatisch generierte Beschreibung">
            <a:extLst>
              <a:ext uri="{FF2B5EF4-FFF2-40B4-BE49-F238E27FC236}">
                <a16:creationId xmlns:a16="http://schemas.microsoft.com/office/drawing/2014/main" id="{F3D87805-65C5-E344-9981-8E5752583B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6" cy="6861313"/>
          </a:xfrm>
          <a:prstGeom prst="rect">
            <a:avLst/>
          </a:prstGeom>
        </p:spPr>
      </p:pic>
      <p:pic>
        <p:nvPicPr>
          <p:cNvPr id="6" name="Grafik 5">
            <a:extLst>
              <a:ext uri="{FF2B5EF4-FFF2-40B4-BE49-F238E27FC236}">
                <a16:creationId xmlns:a16="http://schemas.microsoft.com/office/drawing/2014/main" id="{4B2BDCA3-4894-2D4D-B278-5C73433785F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platzhalter 12">
            <a:extLst>
              <a:ext uri="{FF2B5EF4-FFF2-40B4-BE49-F238E27FC236}">
                <a16:creationId xmlns:a16="http://schemas.microsoft.com/office/drawing/2014/main" id="{1CBBC808-8011-354C-A53D-858A6BF3FD9E}"/>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a16="http://schemas.microsoft.com/office/drawing/2014/main" id="{EFCF7685-FEA7-EB42-B601-BB0C6F21427D}"/>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651922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or Final Slide">
    <p:spTree>
      <p:nvGrpSpPr>
        <p:cNvPr id="1" name=""/>
        <p:cNvGrpSpPr/>
        <p:nvPr/>
      </p:nvGrpSpPr>
      <p:grpSpPr>
        <a:xfrm>
          <a:off x="0" y="0"/>
          <a:ext cx="0" cy="0"/>
          <a:chOff x="0" y="0"/>
          <a:chExt cx="0" cy="0"/>
        </a:xfrm>
      </p:grpSpPr>
      <p:pic>
        <p:nvPicPr>
          <p:cNvPr id="4" name="Grafik 3" descr="Ein Bild, das draußen, Schnee, Skifahren, Mann enthält.&#10;&#10;Automatisch generierte Beschreibung">
            <a:extLst>
              <a:ext uri="{FF2B5EF4-FFF2-40B4-BE49-F238E27FC236}">
                <a16:creationId xmlns:a16="http://schemas.microsoft.com/office/drawing/2014/main" id="{1B334B35-D098-8D46-8D6B-2A5BF1272D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4" cy="6861312"/>
          </a:xfrm>
          <a:prstGeom prst="rect">
            <a:avLst/>
          </a:prstGeom>
        </p:spPr>
      </p:pic>
      <p:pic>
        <p:nvPicPr>
          <p:cNvPr id="6" name="Grafik 5">
            <a:extLst>
              <a:ext uri="{FF2B5EF4-FFF2-40B4-BE49-F238E27FC236}">
                <a16:creationId xmlns:a16="http://schemas.microsoft.com/office/drawing/2014/main" id="{3C12CAA4-EBA8-3D49-A711-4ADC53572BB5}"/>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8" name="Textplatzhalter 12">
            <a:extLst>
              <a:ext uri="{FF2B5EF4-FFF2-40B4-BE49-F238E27FC236}">
                <a16:creationId xmlns:a16="http://schemas.microsoft.com/office/drawing/2014/main" id="{1C2904E3-F4DC-6A44-8BFD-D1A39CED5E82}"/>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a16="http://schemas.microsoft.com/office/drawing/2014/main" id="{45F65395-3A17-ED45-BFDA-715406826FE0}"/>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635193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or Final Slide">
    <p:spTree>
      <p:nvGrpSpPr>
        <p:cNvPr id="1" name=""/>
        <p:cNvGrpSpPr/>
        <p:nvPr/>
      </p:nvGrpSpPr>
      <p:grpSpPr>
        <a:xfrm>
          <a:off x="0" y="0"/>
          <a:ext cx="0" cy="0"/>
          <a:chOff x="0" y="0"/>
          <a:chExt cx="0" cy="0"/>
        </a:xfrm>
      </p:grpSpPr>
      <p:pic>
        <p:nvPicPr>
          <p:cNvPr id="3" name="Grafik 2" descr="Ein Bild, das Schild, draußen, Uhr, Ende enthält.&#10;&#10;Automatisch generierte Beschreibung">
            <a:extLst>
              <a:ext uri="{FF2B5EF4-FFF2-40B4-BE49-F238E27FC236}">
                <a16:creationId xmlns:a16="http://schemas.microsoft.com/office/drawing/2014/main" id="{D3F78A6B-B728-B74A-B176-447ECE227CD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6" cy="6861313"/>
          </a:xfrm>
          <a:prstGeom prst="rect">
            <a:avLst/>
          </a:prstGeom>
        </p:spPr>
      </p:pic>
      <p:pic>
        <p:nvPicPr>
          <p:cNvPr id="6" name="Grafik 5">
            <a:extLst>
              <a:ext uri="{FF2B5EF4-FFF2-40B4-BE49-F238E27FC236}">
                <a16:creationId xmlns:a16="http://schemas.microsoft.com/office/drawing/2014/main" id="{FA4C0FEF-2391-4F46-B0A0-5FCC7006A7E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platzhalter 12">
            <a:extLst>
              <a:ext uri="{FF2B5EF4-FFF2-40B4-BE49-F238E27FC236}">
                <a16:creationId xmlns:a16="http://schemas.microsoft.com/office/drawing/2014/main" id="{44478088-D9CF-7449-A5F9-FD4786C55251}"/>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a16="http://schemas.microsoft.com/office/drawing/2014/main" id="{194E0AA7-EDA3-2C46-AA5E-87483D0EC40D}"/>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020885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Title or Final Slide">
    <p:spTree>
      <p:nvGrpSpPr>
        <p:cNvPr id="1" name=""/>
        <p:cNvGrpSpPr/>
        <p:nvPr/>
      </p:nvGrpSpPr>
      <p:grpSpPr>
        <a:xfrm>
          <a:off x="0" y="0"/>
          <a:ext cx="0" cy="0"/>
          <a:chOff x="0" y="0"/>
          <a:chExt cx="0" cy="0"/>
        </a:xfrm>
      </p:grpSpPr>
      <p:pic>
        <p:nvPicPr>
          <p:cNvPr id="4" name="Grafik 3" descr="Ein Bild, das Schnee, Skifahren, draußen, Steigung enthält.&#10;&#10;Automatisch generierte Beschreibung">
            <a:extLst>
              <a:ext uri="{FF2B5EF4-FFF2-40B4-BE49-F238E27FC236}">
                <a16:creationId xmlns:a16="http://schemas.microsoft.com/office/drawing/2014/main" id="{6F5700A1-60DF-4948-AB4B-DF6E6B880F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6" cy="6861313"/>
          </a:xfrm>
          <a:prstGeom prst="rect">
            <a:avLst/>
          </a:prstGeom>
        </p:spPr>
      </p:pic>
      <p:pic>
        <p:nvPicPr>
          <p:cNvPr id="6" name="Grafik 5">
            <a:extLst>
              <a:ext uri="{FF2B5EF4-FFF2-40B4-BE49-F238E27FC236}">
                <a16:creationId xmlns:a16="http://schemas.microsoft.com/office/drawing/2014/main" id="{6A43B3B6-368A-7445-AD51-96045ABAA3D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platzhalter 12">
            <a:extLst>
              <a:ext uri="{FF2B5EF4-FFF2-40B4-BE49-F238E27FC236}">
                <a16:creationId xmlns:a16="http://schemas.microsoft.com/office/drawing/2014/main" id="{681D7C35-082B-D14D-8BE6-9B9EC6D4FDA1}"/>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a16="http://schemas.microsoft.com/office/drawing/2014/main" id="{B924DB47-1969-0E4B-B326-F6DD41DD2D6B}"/>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742539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Title or Final Slide">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6BF63E8C-716D-5E4F-9FC7-004E4D1D9843}"/>
              </a:ext>
            </a:extLst>
          </p:cNvPr>
          <p:cNvPicPr>
            <a:picLocks noChangeAspect="1"/>
          </p:cNvPicPr>
          <p:nvPr userDrawn="1"/>
        </p:nvPicPr>
        <p:blipFill>
          <a:blip r:embed="rId2"/>
          <a:stretch>
            <a:fillRect/>
          </a:stretch>
        </p:blipFill>
        <p:spPr>
          <a:xfrm>
            <a:off x="0" y="-3313"/>
            <a:ext cx="12191999" cy="6864626"/>
          </a:xfrm>
          <a:prstGeom prst="rect">
            <a:avLst/>
          </a:prstGeom>
        </p:spPr>
      </p:pic>
      <p:pic>
        <p:nvPicPr>
          <p:cNvPr id="6" name="Grafik 5">
            <a:extLst>
              <a:ext uri="{FF2B5EF4-FFF2-40B4-BE49-F238E27FC236}">
                <a16:creationId xmlns:a16="http://schemas.microsoft.com/office/drawing/2014/main" id="{4D7F015E-FEE3-CE47-8162-04B4DFB2B394}"/>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platzhalter 12">
            <a:extLst>
              <a:ext uri="{FF2B5EF4-FFF2-40B4-BE49-F238E27FC236}">
                <a16:creationId xmlns:a16="http://schemas.microsoft.com/office/drawing/2014/main" id="{B57189A7-8874-6549-85E2-D646CCEF3BE4}"/>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a16="http://schemas.microsoft.com/office/drawing/2014/main" id="{98C414D9-BD29-704A-B2EC-874297611B7F}"/>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404570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or Final Slid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CD62002-EC6B-F141-8B2D-900805099803}"/>
              </a:ext>
            </a:extLst>
          </p:cNvPr>
          <p:cNvPicPr>
            <a:picLocks noChangeAspect="1"/>
          </p:cNvPicPr>
          <p:nvPr userDrawn="1"/>
        </p:nvPicPr>
        <p:blipFill>
          <a:blip r:embed="rId2"/>
          <a:stretch>
            <a:fillRect/>
          </a:stretch>
        </p:blipFill>
        <p:spPr>
          <a:xfrm>
            <a:off x="5884" y="-1"/>
            <a:ext cx="12180229" cy="6857998"/>
          </a:xfrm>
          <a:prstGeom prst="rect">
            <a:avLst/>
          </a:prstGeom>
        </p:spPr>
      </p:pic>
      <p:pic>
        <p:nvPicPr>
          <p:cNvPr id="6" name="Grafik 5">
            <a:extLst>
              <a:ext uri="{FF2B5EF4-FFF2-40B4-BE49-F238E27FC236}">
                <a16:creationId xmlns:a16="http://schemas.microsoft.com/office/drawing/2014/main" id="{B2B7C9F9-1A70-664A-B7FA-5D1AEC3E992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7" name="Textplatzhalter 12">
            <a:extLst>
              <a:ext uri="{FF2B5EF4-FFF2-40B4-BE49-F238E27FC236}">
                <a16:creationId xmlns:a16="http://schemas.microsoft.com/office/drawing/2014/main" id="{C523E024-E322-6A4B-AF96-BF9175345487}"/>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a16="http://schemas.microsoft.com/office/drawing/2014/main" id="{C5EB618D-552C-6340-A5EB-F76FEDF41A44}"/>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288184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or Final Slide">
    <p:spTree>
      <p:nvGrpSpPr>
        <p:cNvPr id="1" name=""/>
        <p:cNvGrpSpPr/>
        <p:nvPr/>
      </p:nvGrpSpPr>
      <p:grpSpPr>
        <a:xfrm>
          <a:off x="0" y="0"/>
          <a:ext cx="0" cy="0"/>
          <a:chOff x="0" y="0"/>
          <a:chExt cx="0" cy="0"/>
        </a:xfrm>
      </p:grpSpPr>
      <p:pic>
        <p:nvPicPr>
          <p:cNvPr id="3" name="Grafik 2" descr="Ein Bild, das Schnee, Spielzeug, sitzend, bedeckt enthält.&#10;&#10;Automatisch generierte Beschreibung">
            <a:extLst>
              <a:ext uri="{FF2B5EF4-FFF2-40B4-BE49-F238E27FC236}">
                <a16:creationId xmlns:a16="http://schemas.microsoft.com/office/drawing/2014/main" id="{68FD25A1-9893-3045-9FE5-2E4C6357A6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4" cy="6861312"/>
          </a:xfrm>
          <a:prstGeom prst="rect">
            <a:avLst/>
          </a:prstGeom>
        </p:spPr>
      </p:pic>
      <p:pic>
        <p:nvPicPr>
          <p:cNvPr id="6" name="Grafik 5">
            <a:extLst>
              <a:ext uri="{FF2B5EF4-FFF2-40B4-BE49-F238E27FC236}">
                <a16:creationId xmlns:a16="http://schemas.microsoft.com/office/drawing/2014/main" id="{AF51925F-85BE-6243-91BB-8CC5D6948AC8}"/>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8" name="Textplatzhalter 12">
            <a:extLst>
              <a:ext uri="{FF2B5EF4-FFF2-40B4-BE49-F238E27FC236}">
                <a16:creationId xmlns:a16="http://schemas.microsoft.com/office/drawing/2014/main" id="{3149F9BB-D91A-2D4D-A95F-7DF720634850}"/>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a16="http://schemas.microsoft.com/office/drawing/2014/main" id="{AA23DAAC-86B8-4D41-BC6C-4B55F21C8122}"/>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6669890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with Subline">
    <p:spTree>
      <p:nvGrpSpPr>
        <p:cNvPr id="1" name=""/>
        <p:cNvGrpSpPr/>
        <p:nvPr/>
      </p:nvGrpSpPr>
      <p:grpSpPr>
        <a:xfrm>
          <a:off x="0" y="0"/>
          <a:ext cx="0" cy="0"/>
          <a:chOff x="0" y="0"/>
          <a:chExt cx="0" cy="0"/>
        </a:xfrm>
      </p:grpSpPr>
      <p:pic>
        <p:nvPicPr>
          <p:cNvPr id="4" name="Grafik 3" descr="Ein Bild, das Person, draußen, Mann, haltend enthält.&#10;&#10;Automatisch generierte Beschreibung">
            <a:extLst>
              <a:ext uri="{FF2B5EF4-FFF2-40B4-BE49-F238E27FC236}">
                <a16:creationId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92000" cy="3432313"/>
          </a:xfrm>
          <a:prstGeom prst="rect">
            <a:avLst/>
          </a:prstGeom>
        </p:spPr>
      </p:pic>
      <p:pic>
        <p:nvPicPr>
          <p:cNvPr id="6" name="Grafik 5">
            <a:extLst>
              <a:ext uri="{FF2B5EF4-FFF2-40B4-BE49-F238E27FC236}">
                <a16:creationId xmlns:a16="http://schemas.microsoft.com/office/drawing/2014/main" id="{6D358955-4CF5-3947-97A1-5D36B4EFE199}"/>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4" name="Textplatzhalter 13">
            <a:extLst>
              <a:ext uri="{FF2B5EF4-FFF2-40B4-BE49-F238E27FC236}">
                <a16:creationId xmlns:a16="http://schemas.microsoft.com/office/drawing/2014/main" id="{EA7A69B0-B472-7047-B9DA-9C46B77E2B2F}"/>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Tree>
    <p:extLst>
      <p:ext uri="{BB962C8B-B14F-4D97-AF65-F5344CB8AC3E}">
        <p14:creationId xmlns:p14="http://schemas.microsoft.com/office/powerpoint/2010/main" val="1611223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Title with Sublin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847BF8B-FCC2-7D42-8670-175B3A641721}"/>
              </a:ext>
            </a:extLst>
          </p:cNvPr>
          <p:cNvPicPr>
            <a:picLocks noChangeAspect="1"/>
          </p:cNvPicPr>
          <p:nvPr userDrawn="1"/>
        </p:nvPicPr>
        <p:blipFill rotWithShape="1">
          <a:blip r:embed="rId2"/>
          <a:srcRect t="9137" b="40815"/>
          <a:stretch/>
        </p:blipFill>
        <p:spPr>
          <a:xfrm>
            <a:off x="0" y="-3314"/>
            <a:ext cx="12191998" cy="3432313"/>
          </a:xfrm>
          <a:prstGeom prst="rect">
            <a:avLst/>
          </a:prstGeom>
          <a:blipFill>
            <a:blip r:embed="rId3"/>
            <a:stretch>
              <a:fillRect/>
            </a:stretch>
          </a:blipFill>
        </p:spPr>
      </p:pic>
      <p:pic>
        <p:nvPicPr>
          <p:cNvPr id="9" name="Grafik 8">
            <a:extLst>
              <a:ext uri="{FF2B5EF4-FFF2-40B4-BE49-F238E27FC236}">
                <a16:creationId xmlns:a16="http://schemas.microsoft.com/office/drawing/2014/main" id="{0DF5F6E2-B12A-E248-81A7-2847197ED208}"/>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8" name="Textplatzhalter 13">
            <a:extLst>
              <a:ext uri="{FF2B5EF4-FFF2-40B4-BE49-F238E27FC236}">
                <a16:creationId xmlns:a16="http://schemas.microsoft.com/office/drawing/2014/main" id="{A2B15854-EA22-41F7-9207-C3FA5CAD9ABB}"/>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4142314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Title with Sublin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CECB38C-B91D-0049-95EB-747A42933E2F}"/>
              </a:ext>
            </a:extLst>
          </p:cNvPr>
          <p:cNvPicPr>
            <a:picLocks noChangeAspect="1"/>
          </p:cNvPicPr>
          <p:nvPr userDrawn="1"/>
        </p:nvPicPr>
        <p:blipFill rotWithShape="1">
          <a:blip r:embed="rId2"/>
          <a:srcRect t="7452" b="42500"/>
          <a:stretch/>
        </p:blipFill>
        <p:spPr>
          <a:xfrm>
            <a:off x="0" y="-3314"/>
            <a:ext cx="12191998" cy="3432313"/>
          </a:xfrm>
          <a:prstGeom prst="rect">
            <a:avLst/>
          </a:prstGeom>
        </p:spPr>
      </p:pic>
      <p:pic>
        <p:nvPicPr>
          <p:cNvPr id="6" name="Grafik 5">
            <a:extLst>
              <a:ext uri="{FF2B5EF4-FFF2-40B4-BE49-F238E27FC236}">
                <a16:creationId xmlns:a16="http://schemas.microsoft.com/office/drawing/2014/main" id="{CC6761BE-4CF2-CA4F-B234-54CA40B807A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3EFB7A8E-4EF4-427C-AA3F-51CAAAB36446}"/>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393171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_Title or Final Slid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9309CE93-877B-F641-9DE7-D18A459791A9}"/>
              </a:ext>
            </a:extLst>
          </p:cNvPr>
          <p:cNvPicPr>
            <a:picLocks noChangeAspect="1"/>
          </p:cNvPicPr>
          <p:nvPr userDrawn="1"/>
        </p:nvPicPr>
        <p:blipFill>
          <a:blip r:embed="rId2"/>
          <a:stretch>
            <a:fillRect/>
          </a:stretch>
        </p:blipFill>
        <p:spPr>
          <a:xfrm>
            <a:off x="0" y="-3313"/>
            <a:ext cx="12186113" cy="6861311"/>
          </a:xfrm>
          <a:prstGeom prst="rect">
            <a:avLst/>
          </a:prstGeom>
        </p:spPr>
      </p:pic>
      <p:pic>
        <p:nvPicPr>
          <p:cNvPr id="11" name="Grafik 10">
            <a:extLst>
              <a:ext uri="{FF2B5EF4-FFF2-40B4-BE49-F238E27FC236}">
                <a16:creationId xmlns:a16="http://schemas.microsoft.com/office/drawing/2014/main" id="{0D770B25-753E-C64F-9EBB-743949905DE4}"/>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2" name="Textplatzhalter 12">
            <a:extLst>
              <a:ext uri="{FF2B5EF4-FFF2-40B4-BE49-F238E27FC236}">
                <a16:creationId xmlns:a16="http://schemas.microsoft.com/office/drawing/2014/main" id="{22E3C466-BCF6-6647-AED6-08B8C1B9FE28}"/>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4" name="Picture 5" descr="A close up of a sign&#10;&#10;Description automatically generated">
            <a:extLst>
              <a:ext uri="{FF2B5EF4-FFF2-40B4-BE49-F238E27FC236}">
                <a16:creationId xmlns:a16="http://schemas.microsoft.com/office/drawing/2014/main" id="{5B0D0F83-FE53-2042-B34E-B0B93FD0F68D}"/>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4184169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Title with Sublin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92000" cy="3432313"/>
          </a:xfrm>
          <a:prstGeom prst="rect">
            <a:avLst/>
          </a:prstGeom>
        </p:spPr>
      </p:pic>
      <p:pic>
        <p:nvPicPr>
          <p:cNvPr id="6" name="Grafik 5">
            <a:extLst>
              <a:ext uri="{FF2B5EF4-FFF2-40B4-BE49-F238E27FC236}">
                <a16:creationId xmlns:a16="http://schemas.microsoft.com/office/drawing/2014/main" id="{5B7800C3-A978-A44C-98D2-5FCDA76C6014}"/>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86DDA08F-D1B0-42B4-AA4C-88F4E2C31014}"/>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5686733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Title with Sublin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86116" cy="3432313"/>
          </a:xfrm>
          <a:prstGeom prst="rect">
            <a:avLst/>
          </a:prstGeom>
        </p:spPr>
      </p:pic>
      <p:pic>
        <p:nvPicPr>
          <p:cNvPr id="6" name="Grafik 5">
            <a:extLst>
              <a:ext uri="{FF2B5EF4-FFF2-40B4-BE49-F238E27FC236}">
                <a16:creationId xmlns:a16="http://schemas.microsoft.com/office/drawing/2014/main" id="{9610AD82-70E1-6B40-88B5-A193918F462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AF28255B-5BE9-4FAE-A91C-6077C0BF63F1}"/>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3023023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Title with Sublin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84" y="-3314"/>
            <a:ext cx="12192000" cy="3432313"/>
          </a:xfrm>
          <a:prstGeom prst="rect">
            <a:avLst/>
          </a:prstGeom>
        </p:spPr>
      </p:pic>
      <p:pic>
        <p:nvPicPr>
          <p:cNvPr id="6" name="Grafik 5">
            <a:extLst>
              <a:ext uri="{FF2B5EF4-FFF2-40B4-BE49-F238E27FC236}">
                <a16:creationId xmlns:a16="http://schemas.microsoft.com/office/drawing/2014/main" id="{19E58734-314A-ED41-85EB-F80A58E205A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E7066644-F5D9-41EE-8C84-F1BD5F1463A2}"/>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3309708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5_Title with Sublin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86116" cy="3432313"/>
          </a:xfrm>
          <a:prstGeom prst="rect">
            <a:avLst/>
          </a:prstGeom>
        </p:spPr>
      </p:pic>
      <p:pic>
        <p:nvPicPr>
          <p:cNvPr id="6" name="Grafik 5">
            <a:extLst>
              <a:ext uri="{FF2B5EF4-FFF2-40B4-BE49-F238E27FC236}">
                <a16:creationId xmlns:a16="http://schemas.microsoft.com/office/drawing/2014/main" id="{446FE2EA-A8C8-F749-BB01-A97A7A57B83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06C00454-604A-4D98-996F-F9D54D17B3C8}"/>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26505152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with Sublin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EA7C0C9-E7D5-594E-9CE1-BD4B90F7DF48}"/>
              </a:ext>
            </a:extLst>
          </p:cNvPr>
          <p:cNvPicPr>
            <a:picLocks noChangeAspect="1"/>
          </p:cNvPicPr>
          <p:nvPr userDrawn="1"/>
        </p:nvPicPr>
        <p:blipFill rotWithShape="1">
          <a:blip r:embed="rId2"/>
          <a:srcRect t="47452" b="2500"/>
          <a:stretch/>
        </p:blipFill>
        <p:spPr>
          <a:xfrm>
            <a:off x="0" y="-3314"/>
            <a:ext cx="12191998" cy="3432313"/>
          </a:xfrm>
          <a:prstGeom prst="rect">
            <a:avLst/>
          </a:prstGeom>
        </p:spPr>
      </p:pic>
      <p:pic>
        <p:nvPicPr>
          <p:cNvPr id="8" name="Grafik 7">
            <a:extLst>
              <a:ext uri="{FF2B5EF4-FFF2-40B4-BE49-F238E27FC236}">
                <a16:creationId xmlns:a16="http://schemas.microsoft.com/office/drawing/2014/main" id="{A6A90C4B-D187-A745-B47D-2EB02D65C63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F99EF113-6378-403D-940C-79E1ACFFB59C}"/>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305496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7_Title with Sublin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FE9F7234-57D4-2243-A16B-9D9D5033456E}"/>
              </a:ext>
            </a:extLst>
          </p:cNvPr>
          <p:cNvPicPr>
            <a:picLocks noChangeAspect="1"/>
          </p:cNvPicPr>
          <p:nvPr userDrawn="1"/>
        </p:nvPicPr>
        <p:blipFill rotWithShape="1">
          <a:blip r:embed="rId2"/>
          <a:srcRect t="15643" b="34309"/>
          <a:stretch/>
        </p:blipFill>
        <p:spPr>
          <a:xfrm>
            <a:off x="0" y="-3314"/>
            <a:ext cx="12191998" cy="3432313"/>
          </a:xfrm>
          <a:prstGeom prst="rect">
            <a:avLst/>
          </a:prstGeom>
        </p:spPr>
      </p:pic>
      <p:pic>
        <p:nvPicPr>
          <p:cNvPr id="8" name="Grafik 7">
            <a:extLst>
              <a:ext uri="{FF2B5EF4-FFF2-40B4-BE49-F238E27FC236}">
                <a16:creationId xmlns:a16="http://schemas.microsoft.com/office/drawing/2014/main" id="{81DA088F-75FC-9E41-9B21-32B31D397E5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4D8FB31E-CB5D-43D3-B70A-78F41B3BA4DD}"/>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17065891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8_Title with Sublin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86116" cy="3432313"/>
          </a:xfrm>
          <a:prstGeom prst="rect">
            <a:avLst/>
          </a:prstGeom>
        </p:spPr>
      </p:pic>
      <p:pic>
        <p:nvPicPr>
          <p:cNvPr id="6" name="Grafik 5">
            <a:extLst>
              <a:ext uri="{FF2B5EF4-FFF2-40B4-BE49-F238E27FC236}">
                <a16:creationId xmlns:a16="http://schemas.microsoft.com/office/drawing/2014/main" id="{AF652619-72E6-F240-A803-965A97A1EAB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82372132-D646-4EA5-89E2-683EF3E25C91}"/>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17885068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9_Title with Sublin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86116" cy="3432313"/>
          </a:xfrm>
          <a:prstGeom prst="rect">
            <a:avLst/>
          </a:prstGeom>
        </p:spPr>
      </p:pic>
      <p:pic>
        <p:nvPicPr>
          <p:cNvPr id="6" name="Grafik 5">
            <a:extLst>
              <a:ext uri="{FF2B5EF4-FFF2-40B4-BE49-F238E27FC236}">
                <a16:creationId xmlns:a16="http://schemas.microsoft.com/office/drawing/2014/main" id="{4CB3779C-100B-1B4B-AC89-EE5235AC7C55}"/>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E30FF044-007E-4EF3-8BF0-3D72D3C33ED7}"/>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1611220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Title with Sublin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3314"/>
            <a:ext cx="12186116" cy="3432313"/>
          </a:xfrm>
          <a:prstGeom prst="rect">
            <a:avLst/>
          </a:prstGeom>
        </p:spPr>
      </p:pic>
      <p:pic>
        <p:nvPicPr>
          <p:cNvPr id="6" name="Grafik 5">
            <a:extLst>
              <a:ext uri="{FF2B5EF4-FFF2-40B4-BE49-F238E27FC236}">
                <a16:creationId xmlns:a16="http://schemas.microsoft.com/office/drawing/2014/main" id="{23AE22A6-BD4C-D347-9A96-70C33B98EAD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02C76D65-4C02-4B60-8980-9899AD130439}"/>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2533353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Title with Sublin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CECB38C-B91D-0049-95EB-747A42933E2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84" y="-3314"/>
            <a:ext cx="12192000" cy="3432313"/>
          </a:xfrm>
          <a:prstGeom prst="rect">
            <a:avLst/>
          </a:prstGeom>
        </p:spPr>
      </p:pic>
      <p:pic>
        <p:nvPicPr>
          <p:cNvPr id="6" name="Grafik 5">
            <a:extLst>
              <a:ext uri="{FF2B5EF4-FFF2-40B4-BE49-F238E27FC236}">
                <a16:creationId xmlns:a16="http://schemas.microsoft.com/office/drawing/2014/main" id="{951B2736-7C60-A74B-A36C-77AA0E5D5BD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1124744"/>
            <a:ext cx="9721850" cy="1943894"/>
          </a:xfrm>
          <a:prstGeom prst="rect">
            <a:avLst/>
          </a:prstGeom>
        </p:spPr>
        <p:txBody>
          <a:bodyPr anchor="t"/>
          <a:lstStyle>
            <a:lvl1pPr>
              <a:defRPr sz="6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FA571080-1FFA-4144-BFA1-BCD19495410D}"/>
              </a:ext>
            </a:extLst>
          </p:cNvPr>
          <p:cNvSpPr>
            <a:spLocks noGrp="1"/>
          </p:cNvSpPr>
          <p:nvPr>
            <p:ph type="body" sz="quarter" idx="13" hasCustomPrompt="1"/>
          </p:nvPr>
        </p:nvSpPr>
        <p:spPr>
          <a:xfrm>
            <a:off x="1235073" y="3789364"/>
            <a:ext cx="9721851" cy="2438716"/>
          </a:xfrm>
          <a:prstGeom prst="rect">
            <a:avLst/>
          </a:prstGeom>
        </p:spPr>
        <p:txBody>
          <a:bodyPr anchor="t"/>
          <a:lstStyle>
            <a:lvl1pPr marL="393700" indent="-695325">
              <a:defRPr lang="de-DE" sz="2000" b="0" i="0" kern="1200" baseline="0" dirty="0" smtClean="0">
                <a:solidFill>
                  <a:schemeClr val="tx1"/>
                </a:solidFill>
                <a:latin typeface="+mn-lt"/>
                <a:ea typeface="+mn-ea"/>
                <a:cs typeface="+mn-cs"/>
              </a:defRPr>
            </a:lvl1pPr>
            <a:lvl2pPr marL="985838" indent="-300038">
              <a:defRPr lang="de-DE" sz="2000" b="0" i="0" kern="1200" baseline="0" dirty="0" smtClean="0">
                <a:solidFill>
                  <a:schemeClr val="tx1"/>
                </a:solidFill>
                <a:latin typeface="+mn-lt"/>
                <a:ea typeface="+mn-ea"/>
                <a:cs typeface="+mn-cs"/>
              </a:defRPr>
            </a:lvl2pPr>
            <a:lvl3pPr>
              <a:defRPr lang="de-DE" sz="2000" b="0" i="0" kern="1200" baseline="0" dirty="0" smtClean="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marL="342900" lvl="0" indent="-342900" algn="l" defTabSz="914400" rtl="0" eaLnBrk="1" latinLnBrk="0" hangingPunct="1">
              <a:lnSpc>
                <a:spcPct val="90000"/>
              </a:lnSpc>
              <a:spcBef>
                <a:spcPts val="1000"/>
              </a:spcBef>
              <a:buFont typeface="Arial" panose="020B0604020202020204" pitchFamily="34" charset="0"/>
              <a:buChar char="•"/>
            </a:pPr>
            <a:r>
              <a:rPr lang="de-DE" dirty="0"/>
              <a:t>Lorem ipsum dolor sit amet, consectetuer adipiscing elit.</a:t>
            </a:r>
          </a:p>
          <a:p>
            <a:pPr marL="935038" lvl="1" indent="-342900" algn="l" defTabSz="914400" rtl="0" eaLnBrk="1" latinLnBrk="0" hangingPunct="1">
              <a:lnSpc>
                <a:spcPct val="90000"/>
              </a:lnSpc>
              <a:spcBef>
                <a:spcPts val="1000"/>
              </a:spcBef>
              <a:buFont typeface="Arial" panose="020B0604020202020204" pitchFamily="34" charset="0"/>
              <a:buChar char="•"/>
            </a:pPr>
            <a:r>
              <a:rPr lang="de-DE" dirty="0"/>
              <a:t>Aenean commodo ligula eget dolor. Aenean massa. Cum sociis natoque penatibus et magnis dis parturient montes, nascetur ridiculus mus. </a:t>
            </a:r>
          </a:p>
          <a:p>
            <a:pPr marL="1092200" lvl="2" indent="-342900" algn="l" defTabSz="914400" rtl="0" eaLnBrk="1" latinLnBrk="0" hangingPunct="1">
              <a:lnSpc>
                <a:spcPct val="90000"/>
              </a:lnSpc>
              <a:spcBef>
                <a:spcPts val="1000"/>
              </a:spcBef>
              <a:buFont typeface="Arial" panose="020B0604020202020204" pitchFamily="34" charset="0"/>
              <a:buChar char="•"/>
            </a:pPr>
            <a:r>
              <a:rPr lang="de-DE" dirty="0"/>
              <a:t>Donec quam felis, ultricies nec, pellentesque eu, pretium quis, sem. Nulla consequat massa quis enim. Donec pede justo, fringilla vel, aliquet nec.</a:t>
            </a:r>
          </a:p>
        </p:txBody>
      </p:sp>
    </p:spTree>
    <p:extLst>
      <p:ext uri="{BB962C8B-B14F-4D97-AF65-F5344CB8AC3E}">
        <p14:creationId xmlns:p14="http://schemas.microsoft.com/office/powerpoint/2010/main" val="3536159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or Final Slid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707C53C5-0B40-8D48-9020-8AC845BCA2E5}"/>
              </a:ext>
            </a:extLst>
          </p:cNvPr>
          <p:cNvPicPr>
            <a:picLocks noChangeAspect="1"/>
          </p:cNvPicPr>
          <p:nvPr userDrawn="1"/>
        </p:nvPicPr>
        <p:blipFill>
          <a:blip r:embed="rId2"/>
          <a:stretch>
            <a:fillRect/>
          </a:stretch>
        </p:blipFill>
        <p:spPr>
          <a:xfrm>
            <a:off x="0" y="-3313"/>
            <a:ext cx="12186115" cy="6861312"/>
          </a:xfrm>
          <a:prstGeom prst="rect">
            <a:avLst/>
          </a:prstGeom>
        </p:spPr>
      </p:pic>
      <p:pic>
        <p:nvPicPr>
          <p:cNvPr id="10" name="Grafik 9">
            <a:extLst>
              <a:ext uri="{FF2B5EF4-FFF2-40B4-BE49-F238E27FC236}">
                <a16:creationId xmlns:a16="http://schemas.microsoft.com/office/drawing/2014/main" id="{45FF18EB-7DBE-F348-8F07-506B772D19C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Textplatzhalter 12">
            <a:extLst>
              <a:ext uri="{FF2B5EF4-FFF2-40B4-BE49-F238E27FC236}">
                <a16:creationId xmlns:a16="http://schemas.microsoft.com/office/drawing/2014/main" id="{155DAF8A-9121-FC43-A01E-71B1F1E1B496}"/>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2" name="Picture 5" descr="A close up of a sign&#10;&#10;Description automatically generated">
            <a:extLst>
              <a:ext uri="{FF2B5EF4-FFF2-40B4-BE49-F238E27FC236}">
                <a16:creationId xmlns:a16="http://schemas.microsoft.com/office/drawing/2014/main" id="{94ED672A-C9E4-CC4A-AC25-03D97F493C12}"/>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8784409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2_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9305D780-B025-6347-B025-42938613E8D1}"/>
              </a:ext>
            </a:extLst>
          </p:cNvPr>
          <p:cNvPicPr>
            <a:picLocks noChangeAspect="1"/>
          </p:cNvPicPr>
          <p:nvPr userDrawn="1"/>
        </p:nvPicPr>
        <p:blipFill rotWithShape="1">
          <a:blip r:embed="rId2"/>
          <a:srcRect t="15643" b="48475"/>
          <a:stretch/>
        </p:blipFill>
        <p:spPr>
          <a:xfrm>
            <a:off x="0" y="-3313"/>
            <a:ext cx="12191998" cy="2460764"/>
          </a:xfrm>
          <a:prstGeom prst="rect">
            <a:avLst/>
          </a:prstGeom>
        </p:spPr>
      </p:pic>
      <p:pic>
        <p:nvPicPr>
          <p:cNvPr id="9" name="Grafik 8">
            <a:extLst>
              <a:ext uri="{FF2B5EF4-FFF2-40B4-BE49-F238E27FC236}">
                <a16:creationId xmlns:a16="http://schemas.microsoft.com/office/drawing/2014/main" id="{00C07E8E-123D-D94C-B39D-862F4988BF0C}"/>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ACA2545F-489B-4422-BFD2-DF39255133B1}"/>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29536177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3_Tex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6" name="Grafik 5">
            <a:extLst>
              <a:ext uri="{FF2B5EF4-FFF2-40B4-BE49-F238E27FC236}">
                <a16:creationId xmlns:a16="http://schemas.microsoft.com/office/drawing/2014/main" id="{26CF14CF-CB67-DA4A-90EB-BF3AA9D2E1D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8C13096D-9EF8-4120-B494-CBD959EE0AC0}"/>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23627392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4_Tex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6" name="Grafik 5">
            <a:extLst>
              <a:ext uri="{FF2B5EF4-FFF2-40B4-BE49-F238E27FC236}">
                <a16:creationId xmlns:a16="http://schemas.microsoft.com/office/drawing/2014/main" id="{FB9B3E29-0024-EC49-9B9B-47772568F72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4D808335-01BF-407E-9457-3DCFE049C56B}"/>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261201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5_Tex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6" name="Grafik 5">
            <a:extLst>
              <a:ext uri="{FF2B5EF4-FFF2-40B4-BE49-F238E27FC236}">
                <a16:creationId xmlns:a16="http://schemas.microsoft.com/office/drawing/2014/main" id="{6990BD39-E913-524C-9571-B791AED8FF8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CBA306CE-6B37-40C6-9D7E-4F0E98CA0395}"/>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806764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6_Tex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84" y="0"/>
            <a:ext cx="12192000" cy="2457450"/>
          </a:xfrm>
          <a:prstGeom prst="rect">
            <a:avLst/>
          </a:prstGeom>
        </p:spPr>
      </p:pic>
      <p:pic>
        <p:nvPicPr>
          <p:cNvPr id="6" name="Grafik 5">
            <a:extLst>
              <a:ext uri="{FF2B5EF4-FFF2-40B4-BE49-F238E27FC236}">
                <a16:creationId xmlns:a16="http://schemas.microsoft.com/office/drawing/2014/main" id="{5395C7E1-BE50-0B49-B646-8811A59CC96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20E1E75A-FB91-4D7D-8C4E-5F80919C89E1}"/>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3733279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7_Tex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6" name="Grafik 5">
            <a:extLst>
              <a:ext uri="{FF2B5EF4-FFF2-40B4-BE49-F238E27FC236}">
                <a16:creationId xmlns:a16="http://schemas.microsoft.com/office/drawing/2014/main" id="{81C0129B-A3A3-144E-B6DB-C8D4A5503E7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A4AF8C83-2981-486F-BA5A-4AF99EECB1B9}"/>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24310422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8_Tex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84" y="0"/>
            <a:ext cx="12192000" cy="2457450"/>
          </a:xfrm>
          <a:prstGeom prst="rect">
            <a:avLst/>
          </a:prstGeom>
        </p:spPr>
      </p:pic>
      <p:pic>
        <p:nvPicPr>
          <p:cNvPr id="6" name="Grafik 5">
            <a:extLst>
              <a:ext uri="{FF2B5EF4-FFF2-40B4-BE49-F238E27FC236}">
                <a16:creationId xmlns:a16="http://schemas.microsoft.com/office/drawing/2014/main" id="{FC1203C8-F3D9-8448-B403-82A0B38A745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0F2C0279-80F1-4C69-B516-44A9FC6B6A5E}"/>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14748234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9_Tex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84" y="4763"/>
            <a:ext cx="12192000" cy="2457450"/>
          </a:xfrm>
          <a:prstGeom prst="rect">
            <a:avLst/>
          </a:prstGeom>
        </p:spPr>
      </p:pic>
      <p:pic>
        <p:nvPicPr>
          <p:cNvPr id="6" name="Grafik 5">
            <a:extLst>
              <a:ext uri="{FF2B5EF4-FFF2-40B4-BE49-F238E27FC236}">
                <a16:creationId xmlns:a16="http://schemas.microsoft.com/office/drawing/2014/main" id="{352D8C97-2AEC-D14D-98DA-A72D8D7ADD3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E73DE95D-D5B4-407C-9D7A-43BFD9D56B55}"/>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2606974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1_Text">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BED836B-0442-EB41-BDEB-E5B35B47B2D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6" name="Grafik 5">
            <a:extLst>
              <a:ext uri="{FF2B5EF4-FFF2-40B4-BE49-F238E27FC236}">
                <a16:creationId xmlns:a16="http://schemas.microsoft.com/office/drawing/2014/main" id="{DAF57232-4B59-0C4C-942B-DD69B09ECE0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5" y="620712"/>
            <a:ext cx="9721850"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9" name="Textplatzhalter 13">
            <a:extLst>
              <a:ext uri="{FF2B5EF4-FFF2-40B4-BE49-F238E27FC236}">
                <a16:creationId xmlns:a16="http://schemas.microsoft.com/office/drawing/2014/main" id="{580DE88B-EB8B-4022-AAA8-CDCBB0AAFFE3}"/>
              </a:ext>
            </a:extLst>
          </p:cNvPr>
          <p:cNvSpPr>
            <a:spLocks noGrp="1"/>
          </p:cNvSpPr>
          <p:nvPr>
            <p:ph type="body" sz="quarter" idx="13" hasCustomPrompt="1"/>
          </p:nvPr>
        </p:nvSpPr>
        <p:spPr>
          <a:xfrm>
            <a:off x="1235075" y="2783522"/>
            <a:ext cx="9721850"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a:t>
            </a:r>
          </a:p>
          <a:p>
            <a:pPr lvl="1"/>
            <a:r>
              <a:rPr lang="de-DE" dirty="0"/>
              <a:t>Aenean commodo ligula eget dolor.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a:p>
            <a:pPr lvl="0"/>
            <a:r>
              <a:rPr lang="de-DE" dirty="0" err="1"/>
              <a:t>Vulputate</a:t>
            </a:r>
            <a:r>
              <a:rPr lang="de-DE" dirty="0"/>
              <a:t> </a:t>
            </a:r>
            <a:r>
              <a:rPr lang="de-DE" dirty="0" err="1"/>
              <a:t>eget</a:t>
            </a:r>
            <a:r>
              <a:rPr lang="de-DE" dirty="0"/>
              <a:t>, </a:t>
            </a:r>
            <a:r>
              <a:rPr lang="de-DE" dirty="0" err="1"/>
              <a:t>arcu</a:t>
            </a:r>
            <a:r>
              <a:rPr lang="de-DE" dirty="0"/>
              <a:t>. In </a:t>
            </a:r>
            <a:r>
              <a:rPr lang="de-DE" dirty="0" err="1"/>
              <a:t>enim</a:t>
            </a:r>
            <a:r>
              <a:rPr lang="de-DE" dirty="0"/>
              <a:t> </a:t>
            </a:r>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 </a:t>
            </a:r>
          </a:p>
          <a:p>
            <a:pPr lvl="0"/>
            <a:r>
              <a:rPr lang="de-DE" dirty="0" err="1"/>
              <a:t>Cras</a:t>
            </a:r>
            <a:r>
              <a:rPr lang="de-DE" dirty="0"/>
              <a:t> </a:t>
            </a:r>
            <a:r>
              <a:rPr lang="de-DE" dirty="0" err="1"/>
              <a:t>dapibus</a:t>
            </a:r>
            <a:r>
              <a:rPr lang="de-DE" dirty="0"/>
              <a:t>. </a:t>
            </a:r>
            <a:r>
              <a:rPr lang="de-DE" dirty="0" err="1"/>
              <a:t>Vivamus</a:t>
            </a:r>
            <a:r>
              <a:rPr lang="de-DE" dirty="0"/>
              <a:t> </a:t>
            </a:r>
            <a:r>
              <a:rPr lang="de-DE" dirty="0" err="1"/>
              <a:t>elementum</a:t>
            </a:r>
            <a:r>
              <a:rPr lang="de-DE" dirty="0"/>
              <a:t> </a:t>
            </a:r>
            <a:r>
              <a:rPr lang="de-DE" dirty="0" err="1"/>
              <a:t>semper</a:t>
            </a:r>
            <a:r>
              <a:rPr lang="de-DE" dirty="0"/>
              <a:t> </a:t>
            </a:r>
            <a:r>
              <a:rPr lang="de-DE" dirty="0" err="1"/>
              <a:t>nisi</a:t>
            </a:r>
            <a:r>
              <a:rPr lang="de-DE" dirty="0"/>
              <a:t>. </a:t>
            </a:r>
            <a:r>
              <a:rPr lang="de-DE" dirty="0" err="1"/>
              <a:t>Aenean</a:t>
            </a:r>
            <a:r>
              <a:rPr lang="de-DE" dirty="0"/>
              <a:t> </a:t>
            </a:r>
            <a:r>
              <a:rPr lang="de-DE" dirty="0" err="1"/>
              <a:t>vulputate</a:t>
            </a:r>
            <a:r>
              <a:rPr lang="de-DE" dirty="0"/>
              <a:t> </a:t>
            </a:r>
            <a:r>
              <a:rPr lang="de-DE" dirty="0" err="1"/>
              <a:t>eleifend</a:t>
            </a:r>
            <a:r>
              <a:rPr lang="de-DE" dirty="0"/>
              <a:t> </a:t>
            </a:r>
            <a:r>
              <a:rPr lang="de-DE" dirty="0" err="1"/>
              <a:t>tellus</a:t>
            </a:r>
            <a:r>
              <a:rPr lang="de-DE" dirty="0"/>
              <a:t>. </a:t>
            </a:r>
          </a:p>
        </p:txBody>
      </p:sp>
    </p:spTree>
    <p:extLst>
      <p:ext uri="{BB962C8B-B14F-4D97-AF65-F5344CB8AC3E}">
        <p14:creationId xmlns:p14="http://schemas.microsoft.com/office/powerpoint/2010/main" val="16157726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2_Image_and_Text">
    <p:spTree>
      <p:nvGrpSpPr>
        <p:cNvPr id="1" name=""/>
        <p:cNvGrpSpPr/>
        <p:nvPr/>
      </p:nvGrpSpPr>
      <p:grpSpPr>
        <a:xfrm>
          <a:off x="0" y="0"/>
          <a:ext cx="0" cy="0"/>
          <a:chOff x="0" y="0"/>
          <a:chExt cx="0" cy="0"/>
        </a:xfrm>
      </p:grpSpPr>
      <p:pic>
        <p:nvPicPr>
          <p:cNvPr id="8" name="Grafik 7" descr="Ein Bild, das Person, draußen, Mann, haltend enthält.&#10;&#10;Automatisch generierte Beschreibung">
            <a:extLst>
              <a:ext uri="{FF2B5EF4-FFF2-40B4-BE49-F238E27FC236}">
                <a16:creationId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9"/>
          </a:xfrm>
          <a:prstGeom prst="rect">
            <a:avLst/>
          </a:prstGeom>
        </p:spPr>
      </p:pic>
      <p:pic>
        <p:nvPicPr>
          <p:cNvPr id="6" name="Grafik 5">
            <a:extLst>
              <a:ext uri="{FF2B5EF4-FFF2-40B4-BE49-F238E27FC236}">
                <a16:creationId xmlns:a16="http://schemas.microsoft.com/office/drawing/2014/main" id="{EB179F32-3869-DF4A-97A8-ED75CC77AB3C}"/>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a16="http://schemas.microsoft.com/office/drawing/2014/main" id="{5F6F96AE-C095-2447-BF96-13671B3233DE}"/>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3407975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_Title or Final Slide">
    <p:spTree>
      <p:nvGrpSpPr>
        <p:cNvPr id="1" name=""/>
        <p:cNvGrpSpPr/>
        <p:nvPr/>
      </p:nvGrpSpPr>
      <p:grpSpPr>
        <a:xfrm>
          <a:off x="0" y="0"/>
          <a:ext cx="0" cy="0"/>
          <a:chOff x="0" y="0"/>
          <a:chExt cx="0" cy="0"/>
        </a:xfrm>
      </p:grpSpPr>
      <p:pic>
        <p:nvPicPr>
          <p:cNvPr id="3" name="Grafik 2" descr="Ein Bild, das draußen, Skifahren, Mann, schwimmend enthält.&#10;&#10;Automatisch generierte Beschreibung">
            <a:extLst>
              <a:ext uri="{FF2B5EF4-FFF2-40B4-BE49-F238E27FC236}">
                <a16:creationId xmlns:a16="http://schemas.microsoft.com/office/drawing/2014/main" id="{7324B93A-0844-FF41-95AF-6094435FB7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6" cy="6861313"/>
          </a:xfrm>
          <a:prstGeom prst="rect">
            <a:avLst/>
          </a:prstGeom>
        </p:spPr>
      </p:pic>
      <p:pic>
        <p:nvPicPr>
          <p:cNvPr id="6" name="Grafik 5">
            <a:extLst>
              <a:ext uri="{FF2B5EF4-FFF2-40B4-BE49-F238E27FC236}">
                <a16:creationId xmlns:a16="http://schemas.microsoft.com/office/drawing/2014/main" id="{EF9E4D0B-A433-8241-8117-BE6970C7DA7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8" name="Textplatzhalter 12">
            <a:extLst>
              <a:ext uri="{FF2B5EF4-FFF2-40B4-BE49-F238E27FC236}">
                <a16:creationId xmlns:a16="http://schemas.microsoft.com/office/drawing/2014/main" id="{EF9E4E3E-8054-8446-B7DC-769B1B3AF61F}"/>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a16="http://schemas.microsoft.com/office/drawing/2014/main" id="{98AD3BE7-04F7-C344-B033-A9706E66DF45}"/>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8208850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3_Image_and_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pic>
        <p:nvPicPr>
          <p:cNvPr id="6" name="Grafik 5">
            <a:extLst>
              <a:ext uri="{FF2B5EF4-FFF2-40B4-BE49-F238E27FC236}">
                <a16:creationId xmlns:a16="http://schemas.microsoft.com/office/drawing/2014/main" id="{422FB735-0EFC-A340-AA44-71C0A725AA1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C789FDDA-E365-473E-9360-41507E0F8018}"/>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23787935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4_Image_and_Tex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0A7BDB5-31BC-4443-B25D-6890E775FD4F}"/>
              </a:ext>
            </a:extLst>
          </p:cNvPr>
          <p:cNvPicPr>
            <a:picLocks noChangeAspect="1"/>
          </p:cNvPicPr>
          <p:nvPr userDrawn="1"/>
        </p:nvPicPr>
        <p:blipFill rotWithShape="1">
          <a:blip r:embed="rId2"/>
          <a:srcRect l="35530" r="24600"/>
          <a:stretch/>
        </p:blipFill>
        <p:spPr>
          <a:xfrm>
            <a:off x="0" y="0"/>
            <a:ext cx="4860924" cy="6858000"/>
          </a:xfrm>
          <a:prstGeom prst="rect">
            <a:avLst/>
          </a:prstGeom>
        </p:spPr>
      </p:pic>
      <p:pic>
        <p:nvPicPr>
          <p:cNvPr id="6" name="Grafik 5">
            <a:extLst>
              <a:ext uri="{FF2B5EF4-FFF2-40B4-BE49-F238E27FC236}">
                <a16:creationId xmlns:a16="http://schemas.microsoft.com/office/drawing/2014/main" id="{01F85AD6-B862-7049-AD9E-B1FA3D44F804}"/>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E76F4FE9-0ED4-442B-8A0E-03B3A724755E}"/>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185484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5_Image_and_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4860924" cy="6857999"/>
          </a:xfrm>
          <a:prstGeom prst="rect">
            <a:avLst/>
          </a:prstGeom>
        </p:spPr>
      </p:pic>
      <p:pic>
        <p:nvPicPr>
          <p:cNvPr id="6" name="Grafik 5">
            <a:extLst>
              <a:ext uri="{FF2B5EF4-FFF2-40B4-BE49-F238E27FC236}">
                <a16:creationId xmlns:a16="http://schemas.microsoft.com/office/drawing/2014/main" id="{4CCEC5B3-E4D1-D042-8FEC-B585AD4196C8}"/>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3D96F4E6-88EA-4B68-93CF-FCF478779FD7}"/>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5690334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6_Image_and_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pic>
        <p:nvPicPr>
          <p:cNvPr id="6" name="Grafik 5">
            <a:extLst>
              <a:ext uri="{FF2B5EF4-FFF2-40B4-BE49-F238E27FC236}">
                <a16:creationId xmlns:a16="http://schemas.microsoft.com/office/drawing/2014/main" id="{B53D55A5-5836-B34F-A03E-8484FAEC699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A541CC97-D318-453B-882A-1B3621812410}"/>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6422328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7_Image_and_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pic>
        <p:nvPicPr>
          <p:cNvPr id="6" name="Grafik 5">
            <a:extLst>
              <a:ext uri="{FF2B5EF4-FFF2-40B4-BE49-F238E27FC236}">
                <a16:creationId xmlns:a16="http://schemas.microsoft.com/office/drawing/2014/main" id="{A149046C-8C6B-514E-905C-4ED62E4D3CA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42388A85-8D71-4743-9DDF-8B68293DAD79}"/>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2517793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8_Image_and_Tex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6663946-DA9D-F94B-B36E-A39EC9558ECF}"/>
              </a:ext>
            </a:extLst>
          </p:cNvPr>
          <p:cNvPicPr>
            <a:picLocks noChangeAspect="1"/>
          </p:cNvPicPr>
          <p:nvPr userDrawn="1"/>
        </p:nvPicPr>
        <p:blipFill rotWithShape="1">
          <a:blip r:embed="rId2"/>
          <a:srcRect l="60130"/>
          <a:stretch/>
        </p:blipFill>
        <p:spPr>
          <a:xfrm>
            <a:off x="0" y="0"/>
            <a:ext cx="4860924" cy="6858000"/>
          </a:xfrm>
          <a:prstGeom prst="rect">
            <a:avLst/>
          </a:prstGeom>
        </p:spPr>
      </p:pic>
      <p:pic>
        <p:nvPicPr>
          <p:cNvPr id="6" name="Grafik 5">
            <a:extLst>
              <a:ext uri="{FF2B5EF4-FFF2-40B4-BE49-F238E27FC236}">
                <a16:creationId xmlns:a16="http://schemas.microsoft.com/office/drawing/2014/main" id="{43D449E0-88AB-6943-B4AB-3D7B3F7020B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Titel Headline </a:t>
            </a:r>
            <a:r>
              <a:rPr lang="de-DE" dirty="0" err="1"/>
              <a:t>lorem</a:t>
            </a:r>
            <a:endParaRPr lang="de-DE" dirty="0"/>
          </a:p>
        </p:txBody>
      </p:sp>
      <p:sp>
        <p:nvSpPr>
          <p:cNvPr id="7" name="Textplatzhalter 13">
            <a:extLst>
              <a:ext uri="{FF2B5EF4-FFF2-40B4-BE49-F238E27FC236}">
                <a16:creationId xmlns:a16="http://schemas.microsoft.com/office/drawing/2014/main" id="{AE2C2B23-EDB8-4297-9A5B-079B7080B912}"/>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2469455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9_Image_and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4BA3877-01F6-A143-9BF1-DE1B56D61F47}"/>
              </a:ext>
            </a:extLst>
          </p:cNvPr>
          <p:cNvPicPr>
            <a:picLocks noChangeAspect="1"/>
          </p:cNvPicPr>
          <p:nvPr userDrawn="1"/>
        </p:nvPicPr>
        <p:blipFill rotWithShape="1">
          <a:blip r:embed="rId2"/>
          <a:srcRect l="31029" r="29101"/>
          <a:stretch/>
        </p:blipFill>
        <p:spPr>
          <a:xfrm>
            <a:off x="0" y="0"/>
            <a:ext cx="4860924" cy="6858000"/>
          </a:xfrm>
          <a:prstGeom prst="rect">
            <a:avLst/>
          </a:prstGeom>
        </p:spPr>
      </p:pic>
      <p:pic>
        <p:nvPicPr>
          <p:cNvPr id="9" name="Grafik 8">
            <a:extLst>
              <a:ext uri="{FF2B5EF4-FFF2-40B4-BE49-F238E27FC236}">
                <a16:creationId xmlns:a16="http://schemas.microsoft.com/office/drawing/2014/main" id="{6DED5357-6B2B-234E-84F3-953AFC2A2F3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C24C1CEE-E604-4A8E-A4C4-C6E338392A38}"/>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4753102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0_Image_and_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1" name="Textplatzhalter 13">
            <a:extLst>
              <a:ext uri="{FF2B5EF4-FFF2-40B4-BE49-F238E27FC236}">
                <a16:creationId xmlns:a16="http://schemas.microsoft.com/office/drawing/2014/main" id="{96B2E29D-C657-4D45-ADBD-8726A81321BA}"/>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pic>
        <p:nvPicPr>
          <p:cNvPr id="6" name="Grafik 5">
            <a:extLst>
              <a:ext uri="{FF2B5EF4-FFF2-40B4-BE49-F238E27FC236}">
                <a16:creationId xmlns:a16="http://schemas.microsoft.com/office/drawing/2014/main" id="{C234EB24-D5CF-044C-B855-6ED7C455B74B}"/>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22722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1_Image_and_Tex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B5D8168D-44F4-A840-9F75-CC73530E7279}"/>
              </a:ext>
            </a:extLst>
          </p:cNvPr>
          <p:cNvPicPr>
            <a:picLocks noChangeAspect="1"/>
          </p:cNvPicPr>
          <p:nvPr userDrawn="1"/>
        </p:nvPicPr>
        <p:blipFill rotWithShape="1">
          <a:blip r:embed="rId2"/>
          <a:srcRect l="17851" r="42279"/>
          <a:stretch/>
        </p:blipFill>
        <p:spPr>
          <a:xfrm>
            <a:off x="0" y="0"/>
            <a:ext cx="4860924" cy="6858000"/>
          </a:xfrm>
          <a:prstGeom prst="rect">
            <a:avLst/>
          </a:prstGeom>
        </p:spPr>
      </p:pic>
      <p:pic>
        <p:nvPicPr>
          <p:cNvPr id="6" name="Grafik 5">
            <a:extLst>
              <a:ext uri="{FF2B5EF4-FFF2-40B4-BE49-F238E27FC236}">
                <a16:creationId xmlns:a16="http://schemas.microsoft.com/office/drawing/2014/main" id="{B583B397-8D70-B644-BA4B-6967854A536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E0A982F7-E49D-48AE-861A-B92E3C5B31D8}"/>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3261503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2_Image_and_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pic>
        <p:nvPicPr>
          <p:cNvPr id="6" name="Grafik 5">
            <a:extLst>
              <a:ext uri="{FF2B5EF4-FFF2-40B4-BE49-F238E27FC236}">
                <a16:creationId xmlns:a16="http://schemas.microsoft.com/office/drawing/2014/main" id="{2193BC9F-FEF8-934E-A0F8-F41138C0453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EB857FD8-E638-4C93-97EB-B7BE6C2FF26C}"/>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3401838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or Final Slide">
    <p:spTree>
      <p:nvGrpSpPr>
        <p:cNvPr id="1" name=""/>
        <p:cNvGrpSpPr/>
        <p:nvPr/>
      </p:nvGrpSpPr>
      <p:grpSpPr>
        <a:xfrm>
          <a:off x="0" y="0"/>
          <a:ext cx="0" cy="0"/>
          <a:chOff x="0" y="0"/>
          <a:chExt cx="0" cy="0"/>
        </a:xfrm>
      </p:grpSpPr>
      <p:pic>
        <p:nvPicPr>
          <p:cNvPr id="4" name="Grafik 3" descr="Ein Bild, das draußen, Skifahren, Mann, schwimmend enthält.&#10;&#10;Automatisch generierte Beschreibung">
            <a:extLst>
              <a:ext uri="{FF2B5EF4-FFF2-40B4-BE49-F238E27FC236}">
                <a16:creationId xmlns:a16="http://schemas.microsoft.com/office/drawing/2014/main" id="{C6E41D84-EBDB-744D-A59B-07D1C3296D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92000" cy="6864626"/>
          </a:xfrm>
          <a:prstGeom prst="rect">
            <a:avLst/>
          </a:prstGeom>
        </p:spPr>
      </p:pic>
      <p:pic>
        <p:nvPicPr>
          <p:cNvPr id="6" name="Grafik 5">
            <a:extLst>
              <a:ext uri="{FF2B5EF4-FFF2-40B4-BE49-F238E27FC236}">
                <a16:creationId xmlns:a16="http://schemas.microsoft.com/office/drawing/2014/main" id="{7E20EABC-2B1D-2740-965D-4D8EEFDE3C84}"/>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9" name="Textplatzhalter 12">
            <a:extLst>
              <a:ext uri="{FF2B5EF4-FFF2-40B4-BE49-F238E27FC236}">
                <a16:creationId xmlns:a16="http://schemas.microsoft.com/office/drawing/2014/main" id="{0F7403B9-8A58-8D47-8395-F13FDE53AAD2}"/>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a16="http://schemas.microsoft.com/office/drawing/2014/main" id="{1705B02A-1A17-534B-B1D2-93EDA71C8B20}"/>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14103433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3_Image_and_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4860924" cy="6857998"/>
          </a:xfrm>
          <a:prstGeom prst="rect">
            <a:avLst/>
          </a:prstGeom>
        </p:spPr>
      </p:pic>
      <p:pic>
        <p:nvPicPr>
          <p:cNvPr id="6" name="Grafik 5">
            <a:extLst>
              <a:ext uri="{FF2B5EF4-FFF2-40B4-BE49-F238E27FC236}">
                <a16:creationId xmlns:a16="http://schemas.microsoft.com/office/drawing/2014/main" id="{6F84F612-FB8A-2E45-B9D8-9FD4C7AA24B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096001"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AB0BD68D-E226-4087-8C42-E112B36F28F4}"/>
              </a:ext>
            </a:extLst>
          </p:cNvPr>
          <p:cNvSpPr>
            <a:spLocks noGrp="1"/>
          </p:cNvSpPr>
          <p:nvPr>
            <p:ph type="body" sz="quarter" idx="13" hasCustomPrompt="1"/>
          </p:nvPr>
        </p:nvSpPr>
        <p:spPr>
          <a:xfrm>
            <a:off x="6096000"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8103510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4_Image_and_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19B1F3F-5427-C24A-BD5B-73DEF3D7179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108700" y="1"/>
            <a:ext cx="6083299" cy="6857998"/>
          </a:xfrm>
          <a:prstGeom prst="rect">
            <a:avLst/>
          </a:prstGeom>
        </p:spPr>
      </p:pic>
      <p:pic>
        <p:nvPicPr>
          <p:cNvPr id="9" name="Grafik 8">
            <a:extLst>
              <a:ext uri="{FF2B5EF4-FFF2-40B4-BE49-F238E27FC236}">
                <a16:creationId xmlns:a16="http://schemas.microsoft.com/office/drawing/2014/main" id="{1B1078D5-4939-DB43-AB9C-2EB24D50AEF0}"/>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a16="http://schemas.microsoft.com/office/drawing/2014/main" id="{5F6F96AE-C095-2447-BF96-13671B3233DE}"/>
              </a:ext>
            </a:extLst>
          </p:cNvPr>
          <p:cNvSpPr>
            <a:spLocks noGrp="1"/>
          </p:cNvSpPr>
          <p:nvPr>
            <p:ph type="body" sz="quarter" idx="13" hasCustomPrompt="1"/>
          </p:nvPr>
        </p:nvSpPr>
        <p:spPr>
          <a:xfrm>
            <a:off x="623888"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pic>
        <p:nvPicPr>
          <p:cNvPr id="7" name="Picture 6" descr="A close up of a sign&#10;&#10;Description automatically generated">
            <a:extLst>
              <a:ext uri="{FF2B5EF4-FFF2-40B4-BE49-F238E27FC236}">
                <a16:creationId xmlns:a16="http://schemas.microsoft.com/office/drawing/2014/main" id="{4883DA21-C7C8-491A-AF89-848004BFDFD6}"/>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18504998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5_Image_and_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319B1F3F-5427-C24A-BD5B-73DEF3D71796}"/>
              </a:ext>
            </a:extLst>
          </p:cNvPr>
          <p:cNvPicPr>
            <a:picLocks noChangeAspect="1"/>
          </p:cNvPicPr>
          <p:nvPr userDrawn="1"/>
        </p:nvPicPr>
        <p:blipFill rotWithShape="1">
          <a:blip r:embed="rId2"/>
          <a:srcRect l="5214" r="44982"/>
          <a:stretch/>
        </p:blipFill>
        <p:spPr>
          <a:xfrm>
            <a:off x="6108701" y="1"/>
            <a:ext cx="6072186" cy="6857999"/>
          </a:xfrm>
          <a:prstGeom prst="rect">
            <a:avLst/>
          </a:prstGeom>
        </p:spPr>
      </p:pic>
      <p:pic>
        <p:nvPicPr>
          <p:cNvPr id="9" name="Grafik 8">
            <a:extLst>
              <a:ext uri="{FF2B5EF4-FFF2-40B4-BE49-F238E27FC236}">
                <a16:creationId xmlns:a16="http://schemas.microsoft.com/office/drawing/2014/main" id="{C9737FD6-D5C8-CD48-8E18-3BF41AF34413}"/>
              </a:ext>
            </a:extLst>
          </p:cNvPr>
          <p:cNvPicPr>
            <a:picLocks noChangeAspect="1"/>
          </p:cNvPicPr>
          <p:nvPr userDrawn="1"/>
        </p:nvPicPr>
        <p:blipFill>
          <a:blip r:embed="rId3"/>
          <a:stretch>
            <a:fillRect/>
          </a:stretch>
        </p:blipFill>
        <p:spPr>
          <a:xfrm>
            <a:off x="0" y="1"/>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7" name="Textplatzhalter 13">
            <a:extLst>
              <a:ext uri="{FF2B5EF4-FFF2-40B4-BE49-F238E27FC236}">
                <a16:creationId xmlns:a16="http://schemas.microsoft.com/office/drawing/2014/main" id="{1C6112E7-838B-4A0F-BD4B-FED1B5F36AC3}"/>
              </a:ext>
            </a:extLst>
          </p:cNvPr>
          <p:cNvSpPr>
            <a:spLocks noGrp="1"/>
          </p:cNvSpPr>
          <p:nvPr>
            <p:ph type="body" sz="quarter" idx="13" hasCustomPrompt="1"/>
          </p:nvPr>
        </p:nvSpPr>
        <p:spPr>
          <a:xfrm>
            <a:off x="623888"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pic>
        <p:nvPicPr>
          <p:cNvPr id="10" name="Picture 9" descr="A close up of a sign&#10;&#10;Description automatically generated">
            <a:extLst>
              <a:ext uri="{FF2B5EF4-FFF2-40B4-BE49-F238E27FC236}">
                <a16:creationId xmlns:a16="http://schemas.microsoft.com/office/drawing/2014/main" id="{A6850AEB-EF61-4C1E-A5AF-C82E28B57271}"/>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1465748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7_Image_and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66D86F5C-331E-A845-8A42-7FEF3952CF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3" name="Bildplatzhalter 2">
            <a:extLst>
              <a:ext uri="{FF2B5EF4-FFF2-40B4-BE49-F238E27FC236}">
                <a16:creationId xmlns:a16="http://schemas.microsoft.com/office/drawing/2014/main" id="{521DCC3B-56B8-F64E-9748-53FB30EEC20C}"/>
              </a:ext>
            </a:extLst>
          </p:cNvPr>
          <p:cNvSpPr>
            <a:spLocks noGrp="1"/>
          </p:cNvSpPr>
          <p:nvPr>
            <p:ph type="pic" sz="quarter" idx="16"/>
          </p:nvPr>
        </p:nvSpPr>
        <p:spPr>
          <a:xfrm>
            <a:off x="6096000" y="620713"/>
            <a:ext cx="4860925" cy="3168650"/>
          </a:xfrm>
          <a:prstGeom prst="rect">
            <a:avLst/>
          </a:prstGeom>
        </p:spPr>
        <p:txBody>
          <a:bodyPr/>
          <a:lstStyle/>
          <a:p>
            <a:endParaRPr lang="de-DE"/>
          </a:p>
        </p:txBody>
      </p:sp>
      <p:sp>
        <p:nvSpPr>
          <p:cNvPr id="7" name="Textplatzhalter 13">
            <a:extLst>
              <a:ext uri="{FF2B5EF4-FFF2-40B4-BE49-F238E27FC236}">
                <a16:creationId xmlns:a16="http://schemas.microsoft.com/office/drawing/2014/main" id="{316FA6F2-9825-4E34-A421-4FE0F4E27E4B}"/>
              </a:ext>
            </a:extLst>
          </p:cNvPr>
          <p:cNvSpPr>
            <a:spLocks noGrp="1"/>
          </p:cNvSpPr>
          <p:nvPr>
            <p:ph type="body" sz="quarter" idx="13" hasCustomPrompt="1"/>
          </p:nvPr>
        </p:nvSpPr>
        <p:spPr>
          <a:xfrm>
            <a:off x="623888"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736340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8_Image_and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974AA35-C5A3-344F-8398-618D81F167A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3"/>
            <a:ext cx="4860925"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3" name="Bildplatzhalter 2">
            <a:extLst>
              <a:ext uri="{FF2B5EF4-FFF2-40B4-BE49-F238E27FC236}">
                <a16:creationId xmlns:a16="http://schemas.microsoft.com/office/drawing/2014/main" id="{521DCC3B-56B8-F64E-9748-53FB30EEC20C}"/>
              </a:ext>
            </a:extLst>
          </p:cNvPr>
          <p:cNvSpPr>
            <a:spLocks noGrp="1"/>
          </p:cNvSpPr>
          <p:nvPr>
            <p:ph type="pic" sz="quarter" idx="16"/>
          </p:nvPr>
        </p:nvSpPr>
        <p:spPr>
          <a:xfrm>
            <a:off x="6707189" y="620713"/>
            <a:ext cx="3636962" cy="5616574"/>
          </a:xfrm>
          <a:prstGeom prst="rect">
            <a:avLst/>
          </a:prstGeom>
        </p:spPr>
        <p:txBody>
          <a:bodyPr/>
          <a:lstStyle/>
          <a:p>
            <a:endParaRPr lang="de-DE"/>
          </a:p>
        </p:txBody>
      </p:sp>
      <p:sp>
        <p:nvSpPr>
          <p:cNvPr id="7" name="Textplatzhalter 13">
            <a:extLst>
              <a:ext uri="{FF2B5EF4-FFF2-40B4-BE49-F238E27FC236}">
                <a16:creationId xmlns:a16="http://schemas.microsoft.com/office/drawing/2014/main" id="{21F3590A-9588-45C4-BADD-E4E34419DD4A}"/>
              </a:ext>
            </a:extLst>
          </p:cNvPr>
          <p:cNvSpPr>
            <a:spLocks noGrp="1"/>
          </p:cNvSpPr>
          <p:nvPr>
            <p:ph type="body" sz="quarter" idx="13" hasCustomPrompt="1"/>
          </p:nvPr>
        </p:nvSpPr>
        <p:spPr>
          <a:xfrm>
            <a:off x="623888" y="2176271"/>
            <a:ext cx="4860925"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703723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wo Images_and_Tex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B36E29E-CFE8-9046-8457-F1EBDAB5B3D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Bildplatzhalter 2">
            <a:extLst>
              <a:ext uri="{FF2B5EF4-FFF2-40B4-BE49-F238E27FC236}">
                <a16:creationId xmlns:a16="http://schemas.microsoft.com/office/drawing/2014/main" id="{1294717D-EE9C-EC43-BAFE-9F1D5B7C6F0A}"/>
              </a:ext>
            </a:extLst>
          </p:cNvPr>
          <p:cNvSpPr>
            <a:spLocks noGrp="1"/>
          </p:cNvSpPr>
          <p:nvPr>
            <p:ph type="pic" sz="quarter" idx="14"/>
          </p:nvPr>
        </p:nvSpPr>
        <p:spPr>
          <a:xfrm>
            <a:off x="623392" y="620713"/>
            <a:ext cx="5309019" cy="2808287"/>
          </a:xfrm>
          <a:prstGeom prst="rect">
            <a:avLst/>
          </a:prstGeom>
        </p:spPr>
        <p:txBody>
          <a:bodyPr/>
          <a:lstStyle/>
          <a:p>
            <a:endParaRPr lang="de-DE" dirty="0"/>
          </a:p>
        </p:txBody>
      </p:sp>
      <p:sp>
        <p:nvSpPr>
          <p:cNvPr id="14" name="Textplatzhalter 13">
            <a:extLst>
              <a:ext uri="{FF2B5EF4-FFF2-40B4-BE49-F238E27FC236}">
                <a16:creationId xmlns:a16="http://schemas.microsoft.com/office/drawing/2014/main" id="{EA7A69B0-B472-7047-B9DA-9C46B77E2B2F}"/>
              </a:ext>
            </a:extLst>
          </p:cNvPr>
          <p:cNvSpPr>
            <a:spLocks noGrp="1"/>
          </p:cNvSpPr>
          <p:nvPr>
            <p:ph type="body" sz="quarter" idx="13" hasCustomPrompt="1"/>
          </p:nvPr>
        </p:nvSpPr>
        <p:spPr>
          <a:xfrm>
            <a:off x="623888" y="4400549"/>
            <a:ext cx="5126463" cy="1836738"/>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a:t>
            </a:r>
            <a:endParaRPr lang="de-DE" dirty="0"/>
          </a:p>
          <a:p>
            <a:pPr lvl="1"/>
            <a:r>
              <a:rPr lang="de-DE" dirty="0" err="1"/>
              <a:t>Tetuer</a:t>
            </a:r>
            <a:r>
              <a:rPr lang="de-DE" dirty="0"/>
              <a:t> </a:t>
            </a:r>
            <a:r>
              <a:rPr lang="de-DE" dirty="0" err="1"/>
              <a:t>adipiscing</a:t>
            </a:r>
            <a:r>
              <a:rPr lang="de-DE" dirty="0"/>
              <a:t> </a:t>
            </a:r>
            <a:r>
              <a:rPr lang="de-DE" dirty="0" err="1"/>
              <a:t>elit</a:t>
            </a:r>
            <a:r>
              <a:rPr lang="de-DE" dirty="0"/>
              <a:t> </a:t>
            </a:r>
            <a:r>
              <a:rPr lang="de-DE" dirty="0" err="1"/>
              <a:t>Aenean</a:t>
            </a:r>
            <a:r>
              <a:rPr lang="de-DE" dirty="0"/>
              <a:t> commodo</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Ligula</a:t>
            </a:r>
            <a:r>
              <a:rPr lang="de-DE" dirty="0"/>
              <a:t> </a:t>
            </a:r>
            <a:r>
              <a:rPr lang="de-DE" dirty="0" err="1"/>
              <a:t>eget</a:t>
            </a:r>
            <a:r>
              <a:rPr lang="de-DE" dirty="0"/>
              <a:t> </a:t>
            </a:r>
            <a:r>
              <a:rPr lang="de-DE" dirty="0" err="1"/>
              <a:t>dolor</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lvl="0"/>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endParaRPr lang="de-DE" dirty="0"/>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3789362"/>
            <a:ext cx="5126463"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2" name="Bildplatzhalter 2">
            <a:extLst>
              <a:ext uri="{FF2B5EF4-FFF2-40B4-BE49-F238E27FC236}">
                <a16:creationId xmlns:a16="http://schemas.microsoft.com/office/drawing/2014/main" id="{DB28D408-C93C-D340-8ABC-DF814466E028}"/>
              </a:ext>
            </a:extLst>
          </p:cNvPr>
          <p:cNvSpPr>
            <a:spLocks noGrp="1"/>
          </p:cNvSpPr>
          <p:nvPr>
            <p:ph type="pic" sz="quarter" idx="17"/>
          </p:nvPr>
        </p:nvSpPr>
        <p:spPr>
          <a:xfrm>
            <a:off x="6096000" y="0"/>
            <a:ext cx="6096000" cy="3429000"/>
          </a:xfrm>
          <a:prstGeom prst="rect">
            <a:avLst/>
          </a:prstGeom>
        </p:spPr>
        <p:txBody>
          <a:bodyPr/>
          <a:lstStyle/>
          <a:p>
            <a:endParaRPr lang="de-DE" dirty="0"/>
          </a:p>
        </p:txBody>
      </p:sp>
      <p:sp>
        <p:nvSpPr>
          <p:cNvPr id="21" name="Textplatzhalter 13">
            <a:extLst>
              <a:ext uri="{FF2B5EF4-FFF2-40B4-BE49-F238E27FC236}">
                <a16:creationId xmlns:a16="http://schemas.microsoft.com/office/drawing/2014/main" id="{85DD1211-C657-3A48-A72D-0F938F2D2EE4}"/>
              </a:ext>
            </a:extLst>
          </p:cNvPr>
          <p:cNvSpPr>
            <a:spLocks noGrp="1"/>
          </p:cNvSpPr>
          <p:nvPr>
            <p:ph type="body" sz="quarter" idx="18" hasCustomPrompt="1"/>
          </p:nvPr>
        </p:nvSpPr>
        <p:spPr>
          <a:xfrm>
            <a:off x="6708776" y="4400549"/>
            <a:ext cx="4248150" cy="1836737"/>
          </a:xfrm>
          <a:prstGeom prst="rect">
            <a:avLst/>
          </a:prstGeom>
        </p:spPr>
        <p:txBody>
          <a:bodyPr anchor="t"/>
          <a:lstStyle>
            <a:lvl1pPr marL="342900" indent="-342900">
              <a:buFont typeface="Arial" panose="020B0604020202020204" pitchFamily="34" charset="0"/>
              <a:buChar char="•"/>
              <a:defRPr lang="de-DE" sz="2000" b="0" i="0" kern="1200" baseline="0" dirty="0">
                <a:solidFill>
                  <a:schemeClr val="tx1"/>
                </a:solidFill>
                <a:latin typeface="+mn-lt"/>
                <a:ea typeface="+mn-ea"/>
                <a:cs typeface="+mn-cs"/>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Consectetuer</a:t>
            </a:r>
            <a:r>
              <a:rPr lang="de-DE" dirty="0"/>
              <a:t> </a:t>
            </a:r>
            <a:r>
              <a:rPr lang="de-DE" dirty="0" err="1"/>
              <a:t>adipiscing</a:t>
            </a:r>
            <a:r>
              <a:rPr lang="de-DE" dirty="0"/>
              <a:t> </a:t>
            </a:r>
            <a:r>
              <a:rPr lang="de-DE" dirty="0" err="1"/>
              <a:t>elit</a:t>
            </a:r>
            <a:endParaRPr lang="de-DE" dirty="0"/>
          </a:p>
          <a:p>
            <a:pPr lvl="1"/>
            <a:r>
              <a:rPr lang="de-DE" dirty="0" err="1"/>
              <a:t>Aenean</a:t>
            </a:r>
            <a:r>
              <a:rPr lang="de-DE" dirty="0"/>
              <a:t> commodo </a:t>
            </a:r>
            <a:r>
              <a:rPr lang="de-DE" dirty="0" err="1"/>
              <a:t>ligula</a:t>
            </a:r>
            <a:r>
              <a:rPr lang="de-DE" dirty="0"/>
              <a:t> </a:t>
            </a:r>
            <a:r>
              <a:rPr lang="de-DE" dirty="0" err="1"/>
              <a:t>eget</a:t>
            </a:r>
            <a:r>
              <a:rPr lang="de-DE" dirty="0"/>
              <a:t> </a:t>
            </a:r>
          </a:p>
          <a:p>
            <a:pPr lvl="2"/>
            <a:r>
              <a:rPr lang="de-DE" dirty="0" err="1"/>
              <a:t>Dolor</a:t>
            </a:r>
            <a:r>
              <a:rPr lang="de-DE" dirty="0"/>
              <a:t>. </a:t>
            </a:r>
            <a:r>
              <a:rPr lang="de-DE" dirty="0" err="1"/>
              <a:t>Aenean</a:t>
            </a:r>
            <a:r>
              <a:rPr lang="de-DE" dirty="0"/>
              <a:t> </a:t>
            </a:r>
            <a:r>
              <a:rPr lang="de-DE" dirty="0" err="1"/>
              <a:t>massa</a:t>
            </a:r>
            <a:r>
              <a:rPr lang="de-DE" dirty="0"/>
              <a:t> cum </a:t>
            </a:r>
            <a:r>
              <a:rPr lang="de-DE" dirty="0" err="1"/>
              <a:t>socis</a:t>
            </a:r>
            <a:endParaRPr lang="de-DE" dirty="0"/>
          </a:p>
          <a:p>
            <a:pPr lvl="0"/>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a:t>
            </a:r>
            <a:endParaRPr lang="de-DE" dirty="0"/>
          </a:p>
        </p:txBody>
      </p:sp>
      <p:sp>
        <p:nvSpPr>
          <p:cNvPr id="23" name="Textplatzhalter 12">
            <a:extLst>
              <a:ext uri="{FF2B5EF4-FFF2-40B4-BE49-F238E27FC236}">
                <a16:creationId xmlns:a16="http://schemas.microsoft.com/office/drawing/2014/main" id="{14857FD2-E14B-D94D-B0DB-B61C27C3D143}"/>
              </a:ext>
            </a:extLst>
          </p:cNvPr>
          <p:cNvSpPr>
            <a:spLocks noGrp="1"/>
          </p:cNvSpPr>
          <p:nvPr>
            <p:ph type="body" sz="quarter" idx="19" hasCustomPrompt="1"/>
          </p:nvPr>
        </p:nvSpPr>
        <p:spPr>
          <a:xfrm>
            <a:off x="6708775" y="3789364"/>
            <a:ext cx="4248151" cy="426020"/>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Tree>
    <p:extLst>
      <p:ext uri="{BB962C8B-B14F-4D97-AF65-F5344CB8AC3E}">
        <p14:creationId xmlns:p14="http://schemas.microsoft.com/office/powerpoint/2010/main" val="2693734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Image_and_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B2131CCE-8B13-7C45-ABE2-721F6EA669D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platzhalter 13">
            <a:extLst>
              <a:ext uri="{FF2B5EF4-FFF2-40B4-BE49-F238E27FC236}">
                <a16:creationId xmlns:a16="http://schemas.microsoft.com/office/drawing/2014/main" id="{EA7A69B0-B472-7047-B9DA-9C46B77E2B2F}"/>
              </a:ext>
            </a:extLst>
          </p:cNvPr>
          <p:cNvSpPr>
            <a:spLocks noGrp="1"/>
          </p:cNvSpPr>
          <p:nvPr>
            <p:ph type="body" sz="quarter" idx="13" hasCustomPrompt="1"/>
          </p:nvPr>
        </p:nvSpPr>
        <p:spPr>
          <a:xfrm>
            <a:off x="1235074" y="4400549"/>
            <a:ext cx="4860925" cy="1836738"/>
          </a:xfrm>
          <a:prstGeom prst="rect">
            <a:avLst/>
          </a:prstGeom>
        </p:spPr>
        <p:txBody>
          <a:bodyPr anchor="t"/>
          <a:lstStyle>
            <a:lvl1pPr marL="342900" indent="-342900">
              <a:buFont typeface="Arial" panose="020B0604020202020204" pitchFamily="34" charset="0"/>
              <a:buChar char="•"/>
              <a:defRPr lang="de-DE" sz="2000" b="0" i="0" kern="1200" baseline="0" dirty="0" err="1">
                <a:solidFill>
                  <a:schemeClr val="tx1"/>
                </a:solidFill>
                <a:latin typeface="+mn-lt"/>
                <a:ea typeface="+mn-ea"/>
                <a:cs typeface="+mn-cs"/>
              </a:defRPr>
            </a:lvl1pPr>
            <a:lvl2pPr>
              <a:buFont typeface="Arial" panose="020B0604020202020204" pitchFamily="34" charset="0"/>
              <a:buNone/>
              <a:defRPr lang="de-DE" sz="2000" b="0" i="0" kern="1200" baseline="0" dirty="0" smtClean="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a:t>Lorem ipsum dolor sit amet consec</a:t>
            </a:r>
          </a:p>
          <a:p>
            <a:pPr marL="685800" lvl="1" indent="-228600" algn="l" defTabSz="914400" rtl="0" eaLnBrk="1" latinLnBrk="0" hangingPunct="1">
              <a:lnSpc>
                <a:spcPct val="90000"/>
              </a:lnSpc>
              <a:spcBef>
                <a:spcPts val="500"/>
              </a:spcBef>
              <a:buFont typeface="Arial" panose="020B0604020202020204" pitchFamily="34" charset="0"/>
              <a:buChar char="•"/>
            </a:pPr>
            <a:r>
              <a:rPr lang="de-DE" dirty="0"/>
              <a:t>Tetuer adipiscing elit Aenean commodo</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a:t>Ligula eget dolor Cum sociis natoque penatibus et magnis dis</a:t>
            </a:r>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3789362"/>
            <a:ext cx="4860925"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2" name="Bildplatzhalter 2">
            <a:extLst>
              <a:ext uri="{FF2B5EF4-FFF2-40B4-BE49-F238E27FC236}">
                <a16:creationId xmlns:a16="http://schemas.microsoft.com/office/drawing/2014/main" id="{DB28D408-C93C-D340-8ABC-DF814466E028}"/>
              </a:ext>
            </a:extLst>
          </p:cNvPr>
          <p:cNvSpPr>
            <a:spLocks noGrp="1"/>
          </p:cNvSpPr>
          <p:nvPr>
            <p:ph type="pic" sz="quarter" idx="17"/>
          </p:nvPr>
        </p:nvSpPr>
        <p:spPr>
          <a:xfrm>
            <a:off x="1235074" y="0"/>
            <a:ext cx="9721851" cy="3429000"/>
          </a:xfrm>
          <a:prstGeom prst="rect">
            <a:avLst/>
          </a:prstGeom>
        </p:spPr>
        <p:txBody>
          <a:bodyPr/>
          <a:lstStyle/>
          <a:p>
            <a:endParaRPr lang="de-DE" dirty="0"/>
          </a:p>
        </p:txBody>
      </p:sp>
      <p:sp>
        <p:nvSpPr>
          <p:cNvPr id="21" name="Textplatzhalter 13">
            <a:extLst>
              <a:ext uri="{FF2B5EF4-FFF2-40B4-BE49-F238E27FC236}">
                <a16:creationId xmlns:a16="http://schemas.microsoft.com/office/drawing/2014/main" id="{85DD1211-C657-3A48-A72D-0F938F2D2EE4}"/>
              </a:ext>
            </a:extLst>
          </p:cNvPr>
          <p:cNvSpPr>
            <a:spLocks noGrp="1"/>
          </p:cNvSpPr>
          <p:nvPr>
            <p:ph type="body" sz="quarter" idx="18" hasCustomPrompt="1"/>
          </p:nvPr>
        </p:nvSpPr>
        <p:spPr>
          <a:xfrm>
            <a:off x="6708776" y="4400549"/>
            <a:ext cx="4248150" cy="1836737"/>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Consectetuer</a:t>
            </a:r>
            <a:r>
              <a:rPr lang="de-DE" dirty="0"/>
              <a:t> </a:t>
            </a:r>
            <a:r>
              <a:rPr lang="de-DE" dirty="0" err="1"/>
              <a:t>adipiscing</a:t>
            </a:r>
            <a:r>
              <a:rPr lang="de-DE" dirty="0"/>
              <a:t> </a:t>
            </a:r>
            <a:r>
              <a:rPr lang="de-DE" dirty="0" err="1"/>
              <a:t>elit</a:t>
            </a:r>
            <a:endParaRPr lang="de-DE" dirty="0"/>
          </a:p>
          <a:p>
            <a:pPr lvl="1"/>
            <a:r>
              <a:rPr lang="de-DE" dirty="0" err="1"/>
              <a:t>Aenean</a:t>
            </a:r>
            <a:r>
              <a:rPr lang="de-DE" dirty="0"/>
              <a:t> commodo </a:t>
            </a:r>
            <a:r>
              <a:rPr lang="de-DE" dirty="0" err="1"/>
              <a:t>ligula</a:t>
            </a:r>
            <a:r>
              <a:rPr lang="de-DE" dirty="0"/>
              <a:t> </a:t>
            </a:r>
            <a:r>
              <a:rPr lang="de-DE" dirty="0" err="1"/>
              <a:t>eget</a:t>
            </a:r>
            <a:r>
              <a:rPr lang="de-DE" dirty="0"/>
              <a:t> </a:t>
            </a:r>
          </a:p>
          <a:p>
            <a:pPr lvl="2"/>
            <a:r>
              <a:rPr lang="de-DE" dirty="0" err="1"/>
              <a:t>Dolor</a:t>
            </a:r>
            <a:r>
              <a:rPr lang="de-DE" dirty="0"/>
              <a:t>. </a:t>
            </a:r>
            <a:r>
              <a:rPr lang="de-DE" dirty="0" err="1"/>
              <a:t>Aenean</a:t>
            </a:r>
            <a:r>
              <a:rPr lang="de-DE" dirty="0"/>
              <a:t> </a:t>
            </a:r>
            <a:r>
              <a:rPr lang="de-DE" dirty="0" err="1"/>
              <a:t>massa</a:t>
            </a:r>
            <a:r>
              <a:rPr lang="de-DE" dirty="0"/>
              <a:t> cum </a:t>
            </a:r>
            <a:r>
              <a:rPr lang="de-DE" dirty="0" err="1"/>
              <a:t>socis</a:t>
            </a:r>
            <a:endParaRPr lang="de-DE" dirty="0"/>
          </a:p>
          <a:p>
            <a:pPr lvl="0"/>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a:t>
            </a:r>
            <a:endParaRPr lang="de-DE" dirty="0"/>
          </a:p>
        </p:txBody>
      </p:sp>
      <p:sp>
        <p:nvSpPr>
          <p:cNvPr id="23" name="Textplatzhalter 12">
            <a:extLst>
              <a:ext uri="{FF2B5EF4-FFF2-40B4-BE49-F238E27FC236}">
                <a16:creationId xmlns:a16="http://schemas.microsoft.com/office/drawing/2014/main" id="{14857FD2-E14B-D94D-B0DB-B61C27C3D143}"/>
              </a:ext>
            </a:extLst>
          </p:cNvPr>
          <p:cNvSpPr>
            <a:spLocks noGrp="1"/>
          </p:cNvSpPr>
          <p:nvPr>
            <p:ph type="body" sz="quarter" idx="19" hasCustomPrompt="1"/>
          </p:nvPr>
        </p:nvSpPr>
        <p:spPr>
          <a:xfrm>
            <a:off x="6708775" y="3789364"/>
            <a:ext cx="4248151" cy="426020"/>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Tree>
    <p:extLst>
      <p:ext uri="{BB962C8B-B14F-4D97-AF65-F5344CB8AC3E}">
        <p14:creationId xmlns:p14="http://schemas.microsoft.com/office/powerpoint/2010/main" val="7648271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1_Image_and_Text">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43D53A9-4141-4649-9D49-05A8ED96129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platzhalter 13">
            <a:extLst>
              <a:ext uri="{FF2B5EF4-FFF2-40B4-BE49-F238E27FC236}">
                <a16:creationId xmlns:a16="http://schemas.microsoft.com/office/drawing/2014/main" id="{EA7A69B0-B472-7047-B9DA-9C46B77E2B2F}"/>
              </a:ext>
            </a:extLst>
          </p:cNvPr>
          <p:cNvSpPr>
            <a:spLocks noGrp="1"/>
          </p:cNvSpPr>
          <p:nvPr>
            <p:ph type="body" sz="quarter" idx="13" hasCustomPrompt="1"/>
          </p:nvPr>
        </p:nvSpPr>
        <p:spPr>
          <a:xfrm>
            <a:off x="1235074" y="4400549"/>
            <a:ext cx="9721851" cy="1836738"/>
          </a:xfrm>
          <a:prstGeom prst="rect">
            <a:avLst/>
          </a:prstGeom>
        </p:spPr>
        <p:txBody>
          <a:bodyPr anchor="t"/>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a:t>
            </a:r>
            <a:r>
              <a:rPr lang="de-DE" dirty="0"/>
              <a:t> </a:t>
            </a:r>
            <a:r>
              <a:rPr lang="de-DE" dirty="0" err="1"/>
              <a:t>donec</a:t>
            </a:r>
            <a:r>
              <a:rPr lang="de-DE" dirty="0"/>
              <a:t> </a:t>
            </a:r>
            <a:r>
              <a:rPr lang="de-DE" dirty="0" err="1"/>
              <a:t>pede</a:t>
            </a:r>
            <a:r>
              <a:rPr lang="de-DE" dirty="0"/>
              <a:t> </a:t>
            </a:r>
            <a:r>
              <a:rPr lang="de-DE" dirty="0" err="1"/>
              <a:t>justo</a:t>
            </a:r>
            <a:endParaRPr lang="de-DE" dirty="0"/>
          </a:p>
          <a:p>
            <a:pPr lvl="1"/>
            <a:r>
              <a:rPr lang="de-DE" dirty="0" err="1"/>
              <a:t>Tetuer</a:t>
            </a:r>
            <a:r>
              <a:rPr lang="de-DE" dirty="0"/>
              <a:t> </a:t>
            </a:r>
            <a:r>
              <a:rPr lang="de-DE" dirty="0" err="1"/>
              <a:t>adipiscing</a:t>
            </a:r>
            <a:r>
              <a:rPr lang="de-DE" dirty="0"/>
              <a:t> </a:t>
            </a:r>
            <a:r>
              <a:rPr lang="de-DE" dirty="0" err="1"/>
              <a:t>elit</a:t>
            </a:r>
            <a:r>
              <a:rPr lang="de-DE" dirty="0"/>
              <a:t> </a:t>
            </a:r>
            <a:r>
              <a:rPr lang="de-DE" dirty="0" err="1"/>
              <a:t>Aenean</a:t>
            </a:r>
            <a:r>
              <a:rPr lang="de-DE" dirty="0"/>
              <a:t> commodo</a:t>
            </a:r>
          </a:p>
          <a:p>
            <a:pPr marL="1143000" marR="0" lvl="2"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dirty="0" err="1"/>
              <a:t>Ligula</a:t>
            </a:r>
            <a:r>
              <a:rPr lang="de-DE" dirty="0"/>
              <a:t> </a:t>
            </a:r>
            <a:r>
              <a:rPr lang="de-DE" dirty="0" err="1"/>
              <a:t>eget</a:t>
            </a:r>
            <a:r>
              <a:rPr lang="de-DE" dirty="0"/>
              <a:t> </a:t>
            </a:r>
            <a:r>
              <a:rPr lang="de-DE" dirty="0" err="1"/>
              <a:t>dolor</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endParaRPr lang="de-DE" dirty="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de-DE" dirty="0" err="1"/>
              <a:t>Adipiscing</a:t>
            </a:r>
            <a:r>
              <a:rPr lang="de-DE" dirty="0"/>
              <a:t> </a:t>
            </a:r>
            <a:r>
              <a:rPr lang="de-DE" dirty="0" err="1"/>
              <a:t>elit</a:t>
            </a:r>
            <a:r>
              <a:rPr lang="de-DE" dirty="0"/>
              <a:t> </a:t>
            </a:r>
            <a:r>
              <a:rPr lang="de-DE" dirty="0" err="1"/>
              <a:t>Aenean</a:t>
            </a:r>
            <a:r>
              <a:rPr lang="de-DE" dirty="0"/>
              <a:t> commodo</a:t>
            </a:r>
          </a:p>
          <a:p>
            <a:pPr lvl="0"/>
            <a:endParaRPr lang="de-DE" dirty="0"/>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3789362"/>
            <a:ext cx="9714880"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2" name="Bildplatzhalter 2">
            <a:extLst>
              <a:ext uri="{FF2B5EF4-FFF2-40B4-BE49-F238E27FC236}">
                <a16:creationId xmlns:a16="http://schemas.microsoft.com/office/drawing/2014/main" id="{DB28D408-C93C-D340-8ABC-DF814466E028}"/>
              </a:ext>
            </a:extLst>
          </p:cNvPr>
          <p:cNvSpPr>
            <a:spLocks noGrp="1"/>
          </p:cNvSpPr>
          <p:nvPr>
            <p:ph type="pic" sz="quarter" idx="17"/>
          </p:nvPr>
        </p:nvSpPr>
        <p:spPr>
          <a:xfrm>
            <a:off x="1235074" y="0"/>
            <a:ext cx="9721851" cy="3429000"/>
          </a:xfrm>
          <a:prstGeom prst="rect">
            <a:avLst/>
          </a:prstGeom>
        </p:spPr>
        <p:txBody>
          <a:bodyPr/>
          <a:lstStyle/>
          <a:p>
            <a:endParaRPr lang="de-DE" dirty="0"/>
          </a:p>
        </p:txBody>
      </p:sp>
    </p:spTree>
    <p:extLst>
      <p:ext uri="{BB962C8B-B14F-4D97-AF65-F5344CB8AC3E}">
        <p14:creationId xmlns:p14="http://schemas.microsoft.com/office/powerpoint/2010/main" val="4259359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62_Just Image">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BE20CA5-663F-D343-B70A-810EA935CAA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Bildplatzhalter 2">
            <a:extLst>
              <a:ext uri="{FF2B5EF4-FFF2-40B4-BE49-F238E27FC236}">
                <a16:creationId xmlns:a16="http://schemas.microsoft.com/office/drawing/2014/main" id="{DB28D408-C93C-D340-8ABC-DF814466E028}"/>
              </a:ext>
            </a:extLst>
          </p:cNvPr>
          <p:cNvSpPr>
            <a:spLocks noGrp="1"/>
          </p:cNvSpPr>
          <p:nvPr>
            <p:ph type="pic" sz="quarter" idx="17"/>
          </p:nvPr>
        </p:nvSpPr>
        <p:spPr>
          <a:xfrm>
            <a:off x="1235074" y="620713"/>
            <a:ext cx="9721851" cy="5616573"/>
          </a:xfrm>
          <a:prstGeom prst="rect">
            <a:avLst/>
          </a:prstGeom>
        </p:spPr>
        <p:txBody>
          <a:bodyPr/>
          <a:lstStyle/>
          <a:p>
            <a:endParaRPr lang="de-DE" dirty="0"/>
          </a:p>
        </p:txBody>
      </p:sp>
    </p:spTree>
    <p:extLst>
      <p:ext uri="{BB962C8B-B14F-4D97-AF65-F5344CB8AC3E}">
        <p14:creationId xmlns:p14="http://schemas.microsoft.com/office/powerpoint/2010/main" val="707271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3_Two Columns Text">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A35FCA7B-9992-7942-8F41-9CAA126A74A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3"/>
            <a:ext cx="4427785"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21" name="Textplatzhalter 13">
            <a:extLst>
              <a:ext uri="{FF2B5EF4-FFF2-40B4-BE49-F238E27FC236}">
                <a16:creationId xmlns:a16="http://schemas.microsoft.com/office/drawing/2014/main" id="{85DD1211-C657-3A48-A72D-0F938F2D2EE4}"/>
              </a:ext>
            </a:extLst>
          </p:cNvPr>
          <p:cNvSpPr>
            <a:spLocks noGrp="1"/>
          </p:cNvSpPr>
          <p:nvPr>
            <p:ph type="body" sz="quarter" idx="18" hasCustomPrompt="1"/>
          </p:nvPr>
        </p:nvSpPr>
        <p:spPr>
          <a:xfrm>
            <a:off x="6708776" y="1231900"/>
            <a:ext cx="4248150" cy="5005385"/>
          </a:xfrm>
          <a:prstGeom prst="rect">
            <a:avLst/>
          </a:prstGeom>
        </p:spPr>
        <p:txBody>
          <a:bodyPr anchor="t"/>
          <a:lstStyle>
            <a:lvl1pPr marL="342900" indent="-342900">
              <a:buFont typeface="Arial" panose="020B0604020202020204" pitchFamily="34" charset="0"/>
              <a:buChar char="•"/>
              <a:defRPr lang="de-DE" sz="2000" b="0" i="0" kern="1200" baseline="0" dirty="0">
                <a:solidFill>
                  <a:schemeClr val="tx1"/>
                </a:solidFill>
                <a:latin typeface="+mn-lt"/>
                <a:ea typeface="+mn-ea"/>
                <a:cs typeface="+mn-cs"/>
              </a:defRPr>
            </a:lvl1pPr>
            <a:lvl2pPr>
              <a:defRPr lang="de-DE" sz="2000" b="0" i="0" kern="1200" baseline="0" dirty="0" err="1">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Socis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p>
          <a:p>
            <a:pPr lvl="0"/>
            <a:r>
              <a:rPr lang="de-DE" dirty="0" err="1"/>
              <a:t>Puis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a:t>
            </a:r>
            <a:r>
              <a:rPr lang="de-DE" dirty="0"/>
              <a:t> </a:t>
            </a:r>
            <a:r>
              <a:rPr lang="de-DE" dirty="0" err="1"/>
              <a:t>tate</a:t>
            </a:r>
            <a:r>
              <a:rPr lang="de-DE" dirty="0"/>
              <a:t> </a:t>
            </a:r>
            <a:r>
              <a:rPr lang="de-DE" dirty="0" err="1"/>
              <a:t>eget</a:t>
            </a:r>
            <a:r>
              <a:rPr lang="de-DE" dirty="0"/>
              <a:t>, </a:t>
            </a:r>
            <a:r>
              <a:rPr lang="de-DE" dirty="0" err="1"/>
              <a:t>arcu</a:t>
            </a:r>
            <a:r>
              <a:rPr lang="de-DE" dirty="0"/>
              <a:t>. </a:t>
            </a:r>
          </a:p>
          <a:p>
            <a:pPr lvl="0"/>
            <a:r>
              <a:rPr lang="de-DE" dirty="0" err="1"/>
              <a:t>Justo</a:t>
            </a:r>
            <a:r>
              <a:rPr lang="de-DE" dirty="0"/>
              <a:t>, </a:t>
            </a:r>
            <a:r>
              <a:rPr lang="de-DE" dirty="0" err="1"/>
              <a:t>rhoncus</a:t>
            </a:r>
            <a:r>
              <a:rPr lang="de-DE" dirty="0"/>
              <a:t> </a:t>
            </a:r>
            <a:r>
              <a:rPr lang="de-DE" dirty="0" err="1"/>
              <a:t>ut</a:t>
            </a:r>
            <a:r>
              <a:rPr lang="de-DE" dirty="0"/>
              <a:t>, </a:t>
            </a:r>
            <a:r>
              <a:rPr lang="de-DE" dirty="0" err="1"/>
              <a:t>imperdiet</a:t>
            </a:r>
            <a:r>
              <a:rPr lang="de-DE" dirty="0"/>
              <a:t> a, </a:t>
            </a:r>
            <a:r>
              <a:rPr lang="de-DE" dirty="0" err="1"/>
              <a:t>venenatis</a:t>
            </a:r>
            <a:r>
              <a:rPr lang="de-DE" dirty="0"/>
              <a:t> </a:t>
            </a:r>
            <a:r>
              <a:rPr lang="de-DE" dirty="0" err="1"/>
              <a:t>vitae</a:t>
            </a:r>
            <a:r>
              <a:rPr lang="de-DE" dirty="0"/>
              <a:t>, </a:t>
            </a:r>
            <a:r>
              <a:rPr lang="de-DE" dirty="0" err="1"/>
              <a:t>justo</a:t>
            </a:r>
            <a:r>
              <a:rPr lang="de-DE" dirty="0"/>
              <a:t>. </a:t>
            </a:r>
            <a:r>
              <a:rPr lang="de-DE" dirty="0" err="1"/>
              <a:t>Nullam</a:t>
            </a:r>
            <a:r>
              <a:rPr lang="de-DE" dirty="0"/>
              <a:t> </a:t>
            </a:r>
            <a:r>
              <a:rPr lang="de-DE" dirty="0" err="1"/>
              <a:t>dictum</a:t>
            </a:r>
            <a:r>
              <a:rPr lang="de-DE" dirty="0"/>
              <a:t> </a:t>
            </a:r>
            <a:r>
              <a:rPr lang="de-DE" dirty="0" err="1"/>
              <a:t>felis</a:t>
            </a:r>
            <a:r>
              <a:rPr lang="de-DE" dirty="0"/>
              <a:t> </a:t>
            </a:r>
            <a:r>
              <a:rPr lang="de-DE" dirty="0" err="1"/>
              <a:t>eu</a:t>
            </a:r>
            <a:r>
              <a:rPr lang="de-DE" dirty="0"/>
              <a:t> </a:t>
            </a:r>
            <a:r>
              <a:rPr lang="de-DE" dirty="0" err="1"/>
              <a:t>pede</a:t>
            </a:r>
            <a:r>
              <a:rPr lang="de-DE" dirty="0"/>
              <a:t> </a:t>
            </a:r>
            <a:r>
              <a:rPr lang="de-DE" dirty="0" err="1"/>
              <a:t>mollis</a:t>
            </a:r>
            <a:r>
              <a:rPr lang="de-DE" dirty="0"/>
              <a:t> </a:t>
            </a:r>
            <a:r>
              <a:rPr lang="de-DE" dirty="0" err="1"/>
              <a:t>pretium</a:t>
            </a:r>
            <a:r>
              <a:rPr lang="de-DE" dirty="0"/>
              <a:t>. Integer </a:t>
            </a:r>
            <a:r>
              <a:rPr lang="de-DE" dirty="0" err="1"/>
              <a:t>tincidunt</a:t>
            </a:r>
            <a:r>
              <a:rPr lang="de-DE" dirty="0"/>
              <a:t>.</a:t>
            </a:r>
          </a:p>
        </p:txBody>
      </p:sp>
      <p:sp>
        <p:nvSpPr>
          <p:cNvPr id="23" name="Textplatzhalter 12">
            <a:extLst>
              <a:ext uri="{FF2B5EF4-FFF2-40B4-BE49-F238E27FC236}">
                <a16:creationId xmlns:a16="http://schemas.microsoft.com/office/drawing/2014/main" id="{14857FD2-E14B-D94D-B0DB-B61C27C3D143}"/>
              </a:ext>
            </a:extLst>
          </p:cNvPr>
          <p:cNvSpPr>
            <a:spLocks noGrp="1"/>
          </p:cNvSpPr>
          <p:nvPr>
            <p:ph type="body" sz="quarter" idx="19" hasCustomPrompt="1"/>
          </p:nvPr>
        </p:nvSpPr>
        <p:spPr>
          <a:xfrm>
            <a:off x="6708775" y="620715"/>
            <a:ext cx="4248151" cy="426020"/>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5" name="Textplatzhalter 13">
            <a:extLst>
              <a:ext uri="{FF2B5EF4-FFF2-40B4-BE49-F238E27FC236}">
                <a16:creationId xmlns:a16="http://schemas.microsoft.com/office/drawing/2014/main" id="{36EE522A-4FD0-6E4F-A1CE-BCB331368108}"/>
              </a:ext>
            </a:extLst>
          </p:cNvPr>
          <p:cNvSpPr>
            <a:spLocks noGrp="1"/>
          </p:cNvSpPr>
          <p:nvPr>
            <p:ph type="body" sz="quarter" idx="20" hasCustomPrompt="1"/>
          </p:nvPr>
        </p:nvSpPr>
        <p:spPr>
          <a:xfrm>
            <a:off x="618076" y="1231901"/>
            <a:ext cx="4427785" cy="500538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p>
          <a:p>
            <a:pPr lvl="0"/>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a:t>Donec pede justo, fringilla vel, aliquet nec, vulputate eget, arcu. </a:t>
            </a:r>
          </a:p>
        </p:txBody>
      </p:sp>
    </p:spTree>
    <p:extLst>
      <p:ext uri="{BB962C8B-B14F-4D97-AF65-F5344CB8AC3E}">
        <p14:creationId xmlns:p14="http://schemas.microsoft.com/office/powerpoint/2010/main" val="3260260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itle or Final Slid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BB1C329-2164-E949-80F5-6A7A17395C16}"/>
              </a:ext>
            </a:extLst>
          </p:cNvPr>
          <p:cNvPicPr>
            <a:picLocks noChangeAspect="1"/>
          </p:cNvPicPr>
          <p:nvPr userDrawn="1"/>
        </p:nvPicPr>
        <p:blipFill>
          <a:blip r:embed="rId2"/>
          <a:stretch>
            <a:fillRect/>
          </a:stretch>
        </p:blipFill>
        <p:spPr>
          <a:xfrm>
            <a:off x="0" y="0"/>
            <a:ext cx="12186113" cy="6861311"/>
          </a:xfrm>
          <a:prstGeom prst="rect">
            <a:avLst/>
          </a:prstGeom>
        </p:spPr>
      </p:pic>
      <p:pic>
        <p:nvPicPr>
          <p:cNvPr id="8" name="Grafik 7">
            <a:extLst>
              <a:ext uri="{FF2B5EF4-FFF2-40B4-BE49-F238E27FC236}">
                <a16:creationId xmlns:a16="http://schemas.microsoft.com/office/drawing/2014/main" id="{4B594220-5FF8-E045-9EBC-4CA1F346562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0" name="Textplatzhalter 12">
            <a:extLst>
              <a:ext uri="{FF2B5EF4-FFF2-40B4-BE49-F238E27FC236}">
                <a16:creationId xmlns:a16="http://schemas.microsoft.com/office/drawing/2014/main" id="{7935A641-536F-9A40-9B71-DDDCD52CB079}"/>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1" name="Picture 5" descr="A close up of a sign&#10;&#10;Description automatically generated">
            <a:extLst>
              <a:ext uri="{FF2B5EF4-FFF2-40B4-BE49-F238E27FC236}">
                <a16:creationId xmlns:a16="http://schemas.microsoft.com/office/drawing/2014/main" id="{EC6668B8-BD1F-B643-B20B-3DFFEBAE3262}"/>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3998124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4_Two Paragraphs Tex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04F7BC53-8D78-A943-81F6-02EDFBFBBDC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3"/>
            <a:ext cx="10333037"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5" name="Textplatzhalter 13">
            <a:extLst>
              <a:ext uri="{FF2B5EF4-FFF2-40B4-BE49-F238E27FC236}">
                <a16:creationId xmlns:a16="http://schemas.microsoft.com/office/drawing/2014/main" id="{36EE522A-4FD0-6E4F-A1CE-BCB331368108}"/>
              </a:ext>
            </a:extLst>
          </p:cNvPr>
          <p:cNvSpPr>
            <a:spLocks noGrp="1"/>
          </p:cNvSpPr>
          <p:nvPr>
            <p:ph type="body" sz="quarter" idx="20" hasCustomPrompt="1"/>
          </p:nvPr>
        </p:nvSpPr>
        <p:spPr>
          <a:xfrm>
            <a:off x="618076" y="1231901"/>
            <a:ext cx="10333037" cy="1836737"/>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p>
          <a:p>
            <a:pPr lvl="0"/>
            <a:endParaRPr lang="de-DE" dirty="0"/>
          </a:p>
        </p:txBody>
      </p:sp>
      <p:sp>
        <p:nvSpPr>
          <p:cNvPr id="11" name="Textplatzhalter 12">
            <a:extLst>
              <a:ext uri="{FF2B5EF4-FFF2-40B4-BE49-F238E27FC236}">
                <a16:creationId xmlns:a16="http://schemas.microsoft.com/office/drawing/2014/main" id="{A863F607-A35E-6B49-9D19-3DAFF86513D9}"/>
              </a:ext>
            </a:extLst>
          </p:cNvPr>
          <p:cNvSpPr>
            <a:spLocks noGrp="1"/>
          </p:cNvSpPr>
          <p:nvPr>
            <p:ph type="body" sz="quarter" idx="22" hasCustomPrompt="1"/>
          </p:nvPr>
        </p:nvSpPr>
        <p:spPr>
          <a:xfrm>
            <a:off x="623888" y="3432493"/>
            <a:ext cx="10333037" cy="426021"/>
          </a:xfrm>
          <a:prstGeom prst="rect">
            <a:avLst/>
          </a:prstGeom>
        </p:spPr>
        <p:txBody>
          <a:bodyPr anchor="t"/>
          <a:lstStyle>
            <a:lvl1pPr>
              <a:defRPr sz="2000" b="1" i="0" baseline="0">
                <a:solidFill>
                  <a:schemeClr val="tx1"/>
                </a:solidFill>
                <a:latin typeface="+mj-lt"/>
              </a:defRPr>
            </a:lvl1pPr>
          </a:lstStyle>
          <a:p>
            <a:pPr lvl="0"/>
            <a:r>
              <a:rPr lang="de-DE" dirty="0"/>
              <a:t>Title Headline</a:t>
            </a:r>
          </a:p>
        </p:txBody>
      </p:sp>
      <p:sp>
        <p:nvSpPr>
          <p:cNvPr id="12" name="Textplatzhalter 13">
            <a:extLst>
              <a:ext uri="{FF2B5EF4-FFF2-40B4-BE49-F238E27FC236}">
                <a16:creationId xmlns:a16="http://schemas.microsoft.com/office/drawing/2014/main" id="{FAA54FED-9797-FA42-B5EB-590AF34D6C11}"/>
              </a:ext>
            </a:extLst>
          </p:cNvPr>
          <p:cNvSpPr>
            <a:spLocks noGrp="1"/>
          </p:cNvSpPr>
          <p:nvPr>
            <p:ph type="body" sz="quarter" idx="23" hasCustomPrompt="1"/>
          </p:nvPr>
        </p:nvSpPr>
        <p:spPr>
          <a:xfrm>
            <a:off x="618076" y="4043681"/>
            <a:ext cx="10333037" cy="1836737"/>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sz="2000" b="0" i="0">
                <a:latin typeface="+mn-lt"/>
              </a:defRPr>
            </a:lvl2pPr>
            <a:lvl3pPr>
              <a:defRPr sz="2000" b="0" i="0">
                <a:latin typeface="+mn-lt"/>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a:t>Aenean commodo ligula eget dolor. Aenean massa. Cum sociis natoque penatibus et magnis dis.</a:t>
            </a:r>
          </a:p>
          <a:p>
            <a:pPr lvl="2"/>
            <a:r>
              <a:rPr lang="de-DE" dirty="0"/>
              <a:t>Parturient montes, nascetur ridiculus mus. Donec quam felis, ultricies nec, pellentesque eu. </a:t>
            </a:r>
          </a:p>
          <a:p>
            <a:pPr lvl="0"/>
            <a:endParaRPr lang="de-DE" dirty="0"/>
          </a:p>
        </p:txBody>
      </p:sp>
    </p:spTree>
    <p:extLst>
      <p:ext uri="{BB962C8B-B14F-4D97-AF65-F5344CB8AC3E}">
        <p14:creationId xmlns:p14="http://schemas.microsoft.com/office/powerpoint/2010/main" val="62634608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5_Text">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E83FACF-FA4A-4644-B827-0B4299FFB7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platzhalter 12">
            <a:extLst>
              <a:ext uri="{FF2B5EF4-FFF2-40B4-BE49-F238E27FC236}">
                <a16:creationId xmlns:a16="http://schemas.microsoft.com/office/drawing/2014/main" id="{E1F52485-D002-FF45-B130-14536BEC8749}"/>
              </a:ext>
            </a:extLst>
          </p:cNvPr>
          <p:cNvSpPr>
            <a:spLocks noGrp="1"/>
          </p:cNvSpPr>
          <p:nvPr>
            <p:ph type="body" sz="quarter" idx="15" hasCustomPrompt="1"/>
          </p:nvPr>
        </p:nvSpPr>
        <p:spPr>
          <a:xfrm>
            <a:off x="623888" y="620713"/>
            <a:ext cx="10333039"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a16="http://schemas.microsoft.com/office/drawing/2014/main" id="{03CA259D-7A04-E043-8BA7-F62E8F813844}"/>
              </a:ext>
            </a:extLst>
          </p:cNvPr>
          <p:cNvSpPr>
            <a:spLocks noGrp="1"/>
          </p:cNvSpPr>
          <p:nvPr>
            <p:ph type="body" sz="quarter" idx="13" hasCustomPrompt="1"/>
          </p:nvPr>
        </p:nvSpPr>
        <p:spPr>
          <a:xfrm>
            <a:off x="623888" y="2176271"/>
            <a:ext cx="10333038" cy="4061016"/>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lvl="2"/>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lvl="0"/>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endParaRPr lang="de-DE" dirty="0"/>
          </a:p>
        </p:txBody>
      </p:sp>
    </p:spTree>
    <p:extLst>
      <p:ext uri="{BB962C8B-B14F-4D97-AF65-F5344CB8AC3E}">
        <p14:creationId xmlns:p14="http://schemas.microsoft.com/office/powerpoint/2010/main" val="16225111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66_Just Text">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E4D19F96-DE92-B744-80C9-BE2F53FA852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extplatzhalter 13">
            <a:extLst>
              <a:ext uri="{FF2B5EF4-FFF2-40B4-BE49-F238E27FC236}">
                <a16:creationId xmlns:a16="http://schemas.microsoft.com/office/drawing/2014/main" id="{03CA259D-7A04-E043-8BA7-F62E8F813844}"/>
              </a:ext>
            </a:extLst>
          </p:cNvPr>
          <p:cNvSpPr>
            <a:spLocks noGrp="1"/>
          </p:cNvSpPr>
          <p:nvPr>
            <p:ph type="body" sz="quarter" idx="13" hasCustomPrompt="1"/>
          </p:nvPr>
        </p:nvSpPr>
        <p:spPr>
          <a:xfrm>
            <a:off x="623888" y="620713"/>
            <a:ext cx="10333038" cy="5616574"/>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lvl="2"/>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a:t>
            </a:r>
          </a:p>
          <a:p>
            <a:pPr lvl="0"/>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lvl="0"/>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endParaRPr lang="de-DE" dirty="0"/>
          </a:p>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0"/>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a:t>
            </a:r>
          </a:p>
          <a:p>
            <a:pPr lvl="0"/>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a:t>
            </a:r>
          </a:p>
        </p:txBody>
      </p:sp>
    </p:spTree>
    <p:extLst>
      <p:ext uri="{BB962C8B-B14F-4D97-AF65-F5344CB8AC3E}">
        <p14:creationId xmlns:p14="http://schemas.microsoft.com/office/powerpoint/2010/main" val="27339580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67_Image_and_Text">
    <p:spTree>
      <p:nvGrpSpPr>
        <p:cNvPr id="1" name=""/>
        <p:cNvGrpSpPr/>
        <p:nvPr/>
      </p:nvGrpSpPr>
      <p:grpSpPr>
        <a:xfrm>
          <a:off x="0" y="0"/>
          <a:ext cx="0" cy="0"/>
          <a:chOff x="0" y="0"/>
          <a:chExt cx="0" cy="0"/>
        </a:xfrm>
      </p:grpSpPr>
      <p:pic>
        <p:nvPicPr>
          <p:cNvPr id="7" name="Grafik 6" descr="Ein Bild, das draußen, groß, Schnee, Gebäude enthält.&#10;&#10;Automatisch generierte Beschreibung">
            <a:extLst>
              <a:ext uri="{FF2B5EF4-FFF2-40B4-BE49-F238E27FC236}">
                <a16:creationId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6111234" y="0"/>
            <a:ext cx="6096000" cy="6858000"/>
          </a:xfrm>
          <a:prstGeom prst="rect">
            <a:avLst/>
          </a:prstGeom>
        </p:spPr>
      </p:pic>
      <p:pic>
        <p:nvPicPr>
          <p:cNvPr id="8" name="Grafik 7">
            <a:extLst>
              <a:ext uri="{FF2B5EF4-FFF2-40B4-BE49-F238E27FC236}">
                <a16:creationId xmlns:a16="http://schemas.microsoft.com/office/drawing/2014/main" id="{4526171F-8377-6042-8F11-7105C47A1B2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3"/>
            <a:ext cx="4427786"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a16="http://schemas.microsoft.com/office/drawing/2014/main" id="{5F6F96AE-C095-2447-BF96-13671B3233DE}"/>
              </a:ext>
            </a:extLst>
          </p:cNvPr>
          <p:cNvSpPr>
            <a:spLocks noGrp="1"/>
          </p:cNvSpPr>
          <p:nvPr>
            <p:ph type="body" sz="quarter" idx="13" hasCustomPrompt="1"/>
          </p:nvPr>
        </p:nvSpPr>
        <p:spPr>
          <a:xfrm>
            <a:off x="623887" y="2139695"/>
            <a:ext cx="4427785" cy="4097592"/>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11" name="Textplatzhalter 13">
            <a:extLst>
              <a:ext uri="{FF2B5EF4-FFF2-40B4-BE49-F238E27FC236}">
                <a16:creationId xmlns:a16="http://schemas.microsoft.com/office/drawing/2014/main" id="{B3031C45-8363-5740-B9DE-26BF611628DC}"/>
              </a:ext>
            </a:extLst>
          </p:cNvPr>
          <p:cNvSpPr>
            <a:spLocks noGrp="1"/>
          </p:cNvSpPr>
          <p:nvPr>
            <p:ph type="body" sz="quarter" idx="17" hasCustomPrompt="1"/>
          </p:nvPr>
        </p:nvSpPr>
        <p:spPr>
          <a:xfrm>
            <a:off x="6708776" y="620713"/>
            <a:ext cx="4248150" cy="5616574"/>
          </a:xfrm>
          <a:prstGeom prst="rect">
            <a:avLst/>
          </a:prstGeom>
        </p:spPr>
        <p:txBody>
          <a:bodyPr anchor="t"/>
          <a:lstStyle>
            <a:lvl1pPr marL="342900" indent="-342900">
              <a:buFont typeface="Arial" panose="020B0604020202020204" pitchFamily="34" charset="0"/>
              <a:buChar char="•"/>
              <a:defRPr sz="2000" b="1" i="0" baseline="0">
                <a:solidFill>
                  <a:schemeClr val="bg1"/>
                </a:solidFill>
                <a:latin typeface="+mn-lt"/>
              </a:defRPr>
            </a:lvl1pPr>
            <a:lvl2pPr>
              <a:defRPr lang="de-DE" sz="2000" b="1" i="0" kern="1200" baseline="0" dirty="0">
                <a:solidFill>
                  <a:schemeClr val="bg1"/>
                </a:solidFill>
                <a:latin typeface="+mn-lt"/>
                <a:ea typeface="+mn-ea"/>
                <a:cs typeface="+mn-cs"/>
              </a:defRPr>
            </a:lvl2pPr>
            <a:lvl3pPr>
              <a:defRPr lang="de-DE" sz="2000" b="1"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1"/>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endParaRPr lang="de-DE" dirty="0"/>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endParaRPr lang="de-DE" dirty="0"/>
          </a:p>
          <a:p>
            <a:pPr lvl="0"/>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endParaRPr lang="de-DE" dirty="0"/>
          </a:p>
          <a:p>
            <a:pPr lvl="0"/>
            <a:r>
              <a:rPr lang="de-DE" dirty="0" err="1"/>
              <a:t>Pellentesque</a:t>
            </a:r>
            <a:r>
              <a:rPr lang="de-DE" dirty="0"/>
              <a:t> </a:t>
            </a:r>
            <a:r>
              <a:rPr lang="de-DE" dirty="0" err="1"/>
              <a:t>eupretium</a:t>
            </a:r>
            <a:r>
              <a:rPr lang="de-DE" dirty="0"/>
              <a:t> </a:t>
            </a:r>
            <a:r>
              <a:rPr lang="de-DE" dirty="0" err="1"/>
              <a:t>quis</a:t>
            </a:r>
            <a:r>
              <a:rPr lang="de-DE" dirty="0"/>
              <a:t> </a:t>
            </a:r>
            <a:r>
              <a:rPr lang="de-DE" dirty="0" err="1"/>
              <a:t>sem</a:t>
            </a:r>
            <a:endParaRPr lang="de-DE" dirty="0"/>
          </a:p>
          <a:p>
            <a:pPr lvl="0"/>
            <a:r>
              <a:rPr lang="de-DE" dirty="0" err="1"/>
              <a:t>Nulla</a:t>
            </a:r>
            <a:r>
              <a:rPr lang="de-DE" dirty="0"/>
              <a:t> </a:t>
            </a:r>
            <a:r>
              <a:rPr lang="de-DE" dirty="0" err="1"/>
              <a:t>consequat</a:t>
            </a:r>
            <a:r>
              <a:rPr lang="de-DE" dirty="0"/>
              <a:t> </a:t>
            </a:r>
            <a:r>
              <a:rPr lang="de-DE" dirty="0" err="1"/>
              <a:t>massa</a:t>
            </a:r>
            <a:r>
              <a:rPr lang="de-DE" dirty="0"/>
              <a:t> </a:t>
            </a:r>
          </a:p>
          <a:p>
            <a:pPr lvl="0"/>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p>
          <a:p>
            <a:pPr lvl="0"/>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endParaRPr lang="de-DE" dirty="0"/>
          </a:p>
          <a:p>
            <a:pPr lvl="0"/>
            <a:r>
              <a:rPr lang="de-DE" dirty="0" err="1"/>
              <a:t>Vivamus</a:t>
            </a:r>
            <a:r>
              <a:rPr lang="de-DE" dirty="0"/>
              <a:t> </a:t>
            </a:r>
            <a:r>
              <a:rPr lang="de-DE" dirty="0" err="1"/>
              <a:t>elementum</a:t>
            </a:r>
            <a:r>
              <a:rPr lang="de-DE" dirty="0"/>
              <a:t> </a:t>
            </a:r>
            <a:r>
              <a:rPr lang="de-DE" dirty="0" err="1"/>
              <a:t>semper</a:t>
            </a:r>
            <a:r>
              <a:rPr lang="de-DE" dirty="0"/>
              <a:t> </a:t>
            </a:r>
          </a:p>
        </p:txBody>
      </p:sp>
      <p:pic>
        <p:nvPicPr>
          <p:cNvPr id="9" name="Picture 8" descr="A close up of a sign&#10;&#10;Description automatically generated">
            <a:extLst>
              <a:ext uri="{FF2B5EF4-FFF2-40B4-BE49-F238E27FC236}">
                <a16:creationId xmlns:a16="http://schemas.microsoft.com/office/drawing/2014/main" id="{FDF23653-BC3A-4471-ACB9-5C42DFF6B7D4}"/>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918970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68_Image_and_Tex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6111234" y="-1"/>
            <a:ext cx="6096000" cy="6858000"/>
          </a:xfrm>
          <a:prstGeom prst="rect">
            <a:avLst/>
          </a:prstGeom>
        </p:spPr>
      </p:pic>
      <p:pic>
        <p:nvPicPr>
          <p:cNvPr id="8" name="Grafik 7">
            <a:extLst>
              <a:ext uri="{FF2B5EF4-FFF2-40B4-BE49-F238E27FC236}">
                <a16:creationId xmlns:a16="http://schemas.microsoft.com/office/drawing/2014/main" id="{F9951689-E251-594E-A425-D90FB8D1C26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3"/>
            <a:ext cx="4427786"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a16="http://schemas.microsoft.com/office/drawing/2014/main" id="{5F6F96AE-C095-2447-BF96-13671B3233DE}"/>
              </a:ext>
            </a:extLst>
          </p:cNvPr>
          <p:cNvSpPr>
            <a:spLocks noGrp="1"/>
          </p:cNvSpPr>
          <p:nvPr>
            <p:ph type="body" sz="quarter" idx="13" hasCustomPrompt="1"/>
          </p:nvPr>
        </p:nvSpPr>
        <p:spPr>
          <a:xfrm>
            <a:off x="623887" y="2139695"/>
            <a:ext cx="4427785" cy="4097592"/>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a:t>Parturient montes, nascetur ridiculus mus. Donec quam felis, </a:t>
            </a:r>
          </a:p>
          <a:p>
            <a:pPr lvl="0"/>
            <a:r>
              <a:rPr lang="de-DE" dirty="0"/>
              <a:t>Ultricies nec, pellentesque eu, pretium quis, sem.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11" name="Textplatzhalter 13">
            <a:extLst>
              <a:ext uri="{FF2B5EF4-FFF2-40B4-BE49-F238E27FC236}">
                <a16:creationId xmlns:a16="http://schemas.microsoft.com/office/drawing/2014/main" id="{B3031C45-8363-5740-B9DE-26BF611628DC}"/>
              </a:ext>
            </a:extLst>
          </p:cNvPr>
          <p:cNvSpPr>
            <a:spLocks noGrp="1"/>
          </p:cNvSpPr>
          <p:nvPr>
            <p:ph type="body" sz="quarter" idx="17" hasCustomPrompt="1"/>
          </p:nvPr>
        </p:nvSpPr>
        <p:spPr>
          <a:xfrm>
            <a:off x="6708776" y="620713"/>
            <a:ext cx="4248150" cy="5616574"/>
          </a:xfrm>
          <a:prstGeom prst="rect">
            <a:avLst/>
          </a:prstGeom>
        </p:spPr>
        <p:txBody>
          <a:bodyPr anchor="t"/>
          <a:lstStyle>
            <a:lvl1pPr marL="342900" indent="-342900">
              <a:buFont typeface="Arial" panose="020B0604020202020204" pitchFamily="34" charset="0"/>
              <a:buChar char="•"/>
              <a:defRPr sz="2000" b="1" i="0" baseline="0">
                <a:solidFill>
                  <a:schemeClr val="bg1"/>
                </a:solidFill>
                <a:latin typeface="+mn-lt"/>
              </a:defRPr>
            </a:lvl1pPr>
            <a:lvl2pPr>
              <a:defRPr lang="de-DE" sz="2000" b="1" i="0" kern="1200" baseline="0" dirty="0">
                <a:solidFill>
                  <a:schemeClr val="bg1"/>
                </a:solidFill>
                <a:latin typeface="+mn-lt"/>
                <a:ea typeface="+mn-ea"/>
                <a:cs typeface="+mn-cs"/>
              </a:defRPr>
            </a:lvl2pPr>
            <a:lvl3pPr>
              <a:defRPr lang="de-DE" sz="2000" b="1"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a:p>
            <a:pPr lvl="1"/>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endParaRPr lang="de-DE" dirty="0"/>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endParaRPr lang="de-DE" dirty="0"/>
          </a:p>
          <a:p>
            <a:pPr lvl="0"/>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endParaRPr lang="de-DE" dirty="0"/>
          </a:p>
          <a:p>
            <a:pPr lvl="0"/>
            <a:r>
              <a:rPr lang="de-DE" dirty="0" err="1"/>
              <a:t>Pellentesque</a:t>
            </a:r>
            <a:r>
              <a:rPr lang="de-DE" dirty="0"/>
              <a:t> </a:t>
            </a:r>
            <a:r>
              <a:rPr lang="de-DE" dirty="0" err="1"/>
              <a:t>eupretium</a:t>
            </a:r>
            <a:r>
              <a:rPr lang="de-DE" dirty="0"/>
              <a:t> </a:t>
            </a:r>
            <a:r>
              <a:rPr lang="de-DE" dirty="0" err="1"/>
              <a:t>quis</a:t>
            </a:r>
            <a:r>
              <a:rPr lang="de-DE" dirty="0"/>
              <a:t> </a:t>
            </a:r>
            <a:r>
              <a:rPr lang="de-DE" dirty="0" err="1"/>
              <a:t>sem</a:t>
            </a:r>
            <a:endParaRPr lang="de-DE" dirty="0"/>
          </a:p>
          <a:p>
            <a:pPr lvl="0"/>
            <a:r>
              <a:rPr lang="de-DE" dirty="0" err="1"/>
              <a:t>Nulla</a:t>
            </a:r>
            <a:r>
              <a:rPr lang="de-DE" dirty="0"/>
              <a:t> </a:t>
            </a:r>
            <a:r>
              <a:rPr lang="de-DE" dirty="0" err="1"/>
              <a:t>consequat</a:t>
            </a:r>
            <a:r>
              <a:rPr lang="de-DE" dirty="0"/>
              <a:t> </a:t>
            </a:r>
            <a:r>
              <a:rPr lang="de-DE" dirty="0" err="1"/>
              <a:t>massa</a:t>
            </a:r>
            <a:r>
              <a:rPr lang="de-DE" dirty="0"/>
              <a:t> </a:t>
            </a:r>
          </a:p>
          <a:p>
            <a:pPr lvl="0"/>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p>
          <a:p>
            <a:pPr lvl="0"/>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endParaRPr lang="de-DE" dirty="0"/>
          </a:p>
          <a:p>
            <a:pPr lvl="0"/>
            <a:r>
              <a:rPr lang="de-DE" dirty="0" err="1"/>
              <a:t>Vivamus</a:t>
            </a:r>
            <a:r>
              <a:rPr lang="de-DE" dirty="0"/>
              <a:t> </a:t>
            </a:r>
            <a:r>
              <a:rPr lang="de-DE" dirty="0" err="1"/>
              <a:t>elementum</a:t>
            </a:r>
            <a:r>
              <a:rPr lang="de-DE" dirty="0"/>
              <a:t> </a:t>
            </a:r>
            <a:r>
              <a:rPr lang="de-DE" dirty="0" err="1"/>
              <a:t>semper</a:t>
            </a:r>
            <a:r>
              <a:rPr lang="de-DE" dirty="0"/>
              <a:t> </a:t>
            </a:r>
          </a:p>
        </p:txBody>
      </p:sp>
      <p:pic>
        <p:nvPicPr>
          <p:cNvPr id="9" name="Picture 8" descr="A close up of a sign&#10;&#10;Description automatically generated">
            <a:extLst>
              <a:ext uri="{FF2B5EF4-FFF2-40B4-BE49-F238E27FC236}">
                <a16:creationId xmlns:a16="http://schemas.microsoft.com/office/drawing/2014/main" id="{DEFA5A2C-7590-42D2-AA7C-95C1AFA4EA1A}"/>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41976407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69_Image_and_Text">
    <p:spTree>
      <p:nvGrpSpPr>
        <p:cNvPr id="1" name=""/>
        <p:cNvGrpSpPr/>
        <p:nvPr/>
      </p:nvGrpSpPr>
      <p:grpSpPr>
        <a:xfrm>
          <a:off x="0" y="0"/>
          <a:ext cx="0" cy="0"/>
          <a:chOff x="0" y="0"/>
          <a:chExt cx="0" cy="0"/>
        </a:xfrm>
      </p:grpSpPr>
      <p:pic>
        <p:nvPicPr>
          <p:cNvPr id="7" name="Grafik 6" descr="Ein Bild, das draußen, groß, Schnee, Gebäude enthält.&#10;&#10;Automatisch generierte Beschreibung">
            <a:extLst>
              <a:ext uri="{FF2B5EF4-FFF2-40B4-BE49-F238E27FC236}">
                <a16:creationId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992086"/>
            <a:ext cx="12207234" cy="4865913"/>
          </a:xfrm>
          <a:prstGeom prst="rect">
            <a:avLst/>
          </a:prstGeom>
        </p:spPr>
      </p:pic>
      <p:pic>
        <p:nvPicPr>
          <p:cNvPr id="8" name="Grafik 7">
            <a:extLst>
              <a:ext uri="{FF2B5EF4-FFF2-40B4-BE49-F238E27FC236}">
                <a16:creationId xmlns:a16="http://schemas.microsoft.com/office/drawing/2014/main" id="{3F86AF18-20DD-A542-83EF-A0A6077846B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0" name="Textplatzhalter 13">
            <a:extLst>
              <a:ext uri="{FF2B5EF4-FFF2-40B4-BE49-F238E27FC236}">
                <a16:creationId xmlns:a16="http://schemas.microsoft.com/office/drawing/2014/main" id="{5F6F96AE-C095-2447-BF96-13671B3233DE}"/>
              </a:ext>
            </a:extLst>
          </p:cNvPr>
          <p:cNvSpPr>
            <a:spLocks noGrp="1"/>
          </p:cNvSpPr>
          <p:nvPr>
            <p:ph type="body" sz="quarter" idx="13" hasCustomPrompt="1"/>
          </p:nvPr>
        </p:nvSpPr>
        <p:spPr>
          <a:xfrm>
            <a:off x="623887" y="2139695"/>
            <a:ext cx="4427785" cy="4097592"/>
          </a:xfrm>
          <a:prstGeom prst="rect">
            <a:avLst/>
          </a:prstGeom>
        </p:spPr>
        <p:txBody>
          <a:bodyPr anchor="t"/>
          <a:lstStyle>
            <a:lvl1pPr marL="342900" indent="-342900">
              <a:buFont typeface="Arial" panose="020B0604020202020204" pitchFamily="34" charset="0"/>
              <a:buChar char="•"/>
              <a:defRPr sz="2000" b="0" i="0" baseline="0">
                <a:solidFill>
                  <a:schemeClr val="bg1"/>
                </a:solidFill>
                <a:latin typeface="+mn-lt"/>
              </a:defRPr>
            </a:lvl1pPr>
            <a:lvl2pPr>
              <a:defRPr lang="de-DE" sz="2000" b="0" i="0" kern="1200" baseline="0" dirty="0">
                <a:solidFill>
                  <a:schemeClr val="bg1"/>
                </a:solidFill>
                <a:latin typeface="+mn-lt"/>
                <a:ea typeface="+mn-ea"/>
                <a:cs typeface="+mn-cs"/>
              </a:defRPr>
            </a:lvl2pPr>
            <a:lvl3pPr>
              <a:defRPr lang="de-DE" sz="2000" b="0"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9" name="Textplatzhalter 13">
            <a:extLst>
              <a:ext uri="{FF2B5EF4-FFF2-40B4-BE49-F238E27FC236}">
                <a16:creationId xmlns:a16="http://schemas.microsoft.com/office/drawing/2014/main" id="{064D1A0F-06AE-9149-A8E3-25726EBB70C5}"/>
              </a:ext>
            </a:extLst>
          </p:cNvPr>
          <p:cNvSpPr>
            <a:spLocks noGrp="1"/>
          </p:cNvSpPr>
          <p:nvPr>
            <p:ph type="body" sz="quarter" idx="16" hasCustomPrompt="1"/>
          </p:nvPr>
        </p:nvSpPr>
        <p:spPr>
          <a:xfrm>
            <a:off x="6714444" y="2139695"/>
            <a:ext cx="4242481" cy="4097592"/>
          </a:xfrm>
          <a:prstGeom prst="rect">
            <a:avLst/>
          </a:prstGeom>
        </p:spPr>
        <p:txBody>
          <a:bodyPr anchor="t"/>
          <a:lstStyle>
            <a:lvl1pPr marL="342900" indent="-342900">
              <a:buFont typeface="Arial" panose="020B0604020202020204" pitchFamily="34" charset="0"/>
              <a:buChar char="•"/>
              <a:defRPr sz="2000" b="0" i="0" baseline="0">
                <a:solidFill>
                  <a:schemeClr val="bg1"/>
                </a:solidFill>
                <a:latin typeface="+mn-lt"/>
              </a:defRPr>
            </a:lvl1pPr>
            <a:lvl2pPr>
              <a:defRPr lang="de-DE" sz="2000" b="0" i="0" kern="1200" baseline="0" dirty="0">
                <a:solidFill>
                  <a:schemeClr val="bg1"/>
                </a:solidFill>
                <a:latin typeface="+mn-lt"/>
                <a:ea typeface="+mn-ea"/>
                <a:cs typeface="+mn-cs"/>
              </a:defRPr>
            </a:lvl2pPr>
            <a:lvl3pPr>
              <a:defRPr lang="de-DE" sz="2000" b="0"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12" name="Textplatzhalter 12">
            <a:extLst>
              <a:ext uri="{FF2B5EF4-FFF2-40B4-BE49-F238E27FC236}">
                <a16:creationId xmlns:a16="http://schemas.microsoft.com/office/drawing/2014/main" id="{8728B484-D51B-3342-A06A-ED49BD050A7E}"/>
              </a:ext>
            </a:extLst>
          </p:cNvPr>
          <p:cNvSpPr>
            <a:spLocks noGrp="1"/>
          </p:cNvSpPr>
          <p:nvPr>
            <p:ph type="body" sz="quarter" idx="15" hasCustomPrompt="1"/>
          </p:nvPr>
        </p:nvSpPr>
        <p:spPr>
          <a:xfrm>
            <a:off x="623888" y="620713"/>
            <a:ext cx="10326066"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pic>
        <p:nvPicPr>
          <p:cNvPr id="11" name="Picture 10" descr="A close up of a sign&#10;&#10;Description automatically generated">
            <a:extLst>
              <a:ext uri="{FF2B5EF4-FFF2-40B4-BE49-F238E27FC236}">
                <a16:creationId xmlns:a16="http://schemas.microsoft.com/office/drawing/2014/main" id="{53B0064F-261C-4CA5-BEEF-B4FB0E467896}"/>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6005003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70_Image_and_Text">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992086"/>
            <a:ext cx="12186116" cy="4865913"/>
          </a:xfrm>
          <a:prstGeom prst="rect">
            <a:avLst/>
          </a:prstGeom>
        </p:spPr>
      </p:pic>
      <p:pic>
        <p:nvPicPr>
          <p:cNvPr id="8" name="Grafik 7">
            <a:extLst>
              <a:ext uri="{FF2B5EF4-FFF2-40B4-BE49-F238E27FC236}">
                <a16:creationId xmlns:a16="http://schemas.microsoft.com/office/drawing/2014/main" id="{E606151B-85F7-0246-8300-80C80E8920E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0" name="Textplatzhalter 13">
            <a:extLst>
              <a:ext uri="{FF2B5EF4-FFF2-40B4-BE49-F238E27FC236}">
                <a16:creationId xmlns:a16="http://schemas.microsoft.com/office/drawing/2014/main" id="{5F6F96AE-C095-2447-BF96-13671B3233DE}"/>
              </a:ext>
            </a:extLst>
          </p:cNvPr>
          <p:cNvSpPr>
            <a:spLocks noGrp="1"/>
          </p:cNvSpPr>
          <p:nvPr>
            <p:ph type="body" sz="quarter" idx="13" hasCustomPrompt="1"/>
          </p:nvPr>
        </p:nvSpPr>
        <p:spPr>
          <a:xfrm>
            <a:off x="623887" y="2139695"/>
            <a:ext cx="4427785" cy="4097592"/>
          </a:xfrm>
          <a:prstGeom prst="rect">
            <a:avLst/>
          </a:prstGeom>
        </p:spPr>
        <p:txBody>
          <a:bodyPr anchor="t"/>
          <a:lstStyle>
            <a:lvl1pPr marL="342900" indent="-342900">
              <a:buFont typeface="Arial" panose="020B0604020202020204" pitchFamily="34" charset="0"/>
              <a:buChar char="•"/>
              <a:defRPr sz="2000" b="0" i="0" baseline="0">
                <a:solidFill>
                  <a:schemeClr val="bg1"/>
                </a:solidFill>
                <a:latin typeface="+mn-lt"/>
              </a:defRPr>
            </a:lvl1pPr>
            <a:lvl2pPr>
              <a:defRPr lang="de-DE" sz="2000" b="0" i="0" kern="1200" baseline="0" dirty="0">
                <a:solidFill>
                  <a:schemeClr val="bg1"/>
                </a:solidFill>
                <a:latin typeface="+mn-lt"/>
                <a:ea typeface="+mn-ea"/>
                <a:cs typeface="+mn-cs"/>
              </a:defRPr>
            </a:lvl2pPr>
            <a:lvl3pPr>
              <a:defRPr lang="de-DE" sz="2000" b="0"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9" name="Textplatzhalter 13">
            <a:extLst>
              <a:ext uri="{FF2B5EF4-FFF2-40B4-BE49-F238E27FC236}">
                <a16:creationId xmlns:a16="http://schemas.microsoft.com/office/drawing/2014/main" id="{064D1A0F-06AE-9149-A8E3-25726EBB70C5}"/>
              </a:ext>
            </a:extLst>
          </p:cNvPr>
          <p:cNvSpPr>
            <a:spLocks noGrp="1"/>
          </p:cNvSpPr>
          <p:nvPr>
            <p:ph type="body" sz="quarter" idx="16" hasCustomPrompt="1"/>
          </p:nvPr>
        </p:nvSpPr>
        <p:spPr>
          <a:xfrm>
            <a:off x="6714444" y="2139695"/>
            <a:ext cx="4242481" cy="4097592"/>
          </a:xfrm>
          <a:prstGeom prst="rect">
            <a:avLst/>
          </a:prstGeom>
        </p:spPr>
        <p:txBody>
          <a:bodyPr anchor="t"/>
          <a:lstStyle>
            <a:lvl1pPr marL="342900" indent="-342900">
              <a:buFont typeface="Arial" panose="020B0604020202020204" pitchFamily="34" charset="0"/>
              <a:buChar char="•"/>
              <a:defRPr sz="2000" b="0" i="0" baseline="0">
                <a:solidFill>
                  <a:schemeClr val="bg1"/>
                </a:solidFill>
                <a:latin typeface="+mn-lt"/>
              </a:defRPr>
            </a:lvl1pPr>
            <a:lvl2pPr>
              <a:defRPr lang="de-DE" sz="2000" b="0" i="0" kern="1200" baseline="0" dirty="0">
                <a:solidFill>
                  <a:schemeClr val="bg1"/>
                </a:solidFill>
                <a:latin typeface="+mn-lt"/>
                <a:ea typeface="+mn-ea"/>
                <a:cs typeface="+mn-cs"/>
              </a:defRPr>
            </a:lvl2pPr>
            <a:lvl3pPr>
              <a:defRPr lang="de-DE" sz="2000" b="0" i="0" kern="1200" baseline="0" dirty="0">
                <a:solidFill>
                  <a:schemeClr val="bg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lvl="1"/>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12" name="Textplatzhalter 12">
            <a:extLst>
              <a:ext uri="{FF2B5EF4-FFF2-40B4-BE49-F238E27FC236}">
                <a16:creationId xmlns:a16="http://schemas.microsoft.com/office/drawing/2014/main" id="{8728B484-D51B-3342-A06A-ED49BD050A7E}"/>
              </a:ext>
            </a:extLst>
          </p:cNvPr>
          <p:cNvSpPr>
            <a:spLocks noGrp="1"/>
          </p:cNvSpPr>
          <p:nvPr>
            <p:ph type="body" sz="quarter" idx="15" hasCustomPrompt="1"/>
          </p:nvPr>
        </p:nvSpPr>
        <p:spPr>
          <a:xfrm>
            <a:off x="623888" y="620713"/>
            <a:ext cx="10326066" cy="1223961"/>
          </a:xfrm>
          <a:prstGeom prst="rect">
            <a:avLst/>
          </a:prstGeom>
        </p:spPr>
        <p:txBody>
          <a:bodyPr anchor="b"/>
          <a:lstStyle>
            <a:lvl1pPr>
              <a:defRPr sz="4000" b="1" i="0" baseline="0">
                <a:solidFill>
                  <a:schemeClr val="tx1"/>
                </a:solidFill>
                <a:latin typeface="+mj-lt"/>
              </a:defRPr>
            </a:lvl1pPr>
          </a:lstStyle>
          <a:p>
            <a:pPr lvl="0"/>
            <a:r>
              <a:rPr lang="de-DE" dirty="0"/>
              <a:t>Title Headline</a:t>
            </a:r>
          </a:p>
        </p:txBody>
      </p:sp>
      <p:pic>
        <p:nvPicPr>
          <p:cNvPr id="13" name="Picture 12" descr="A close up of a sign&#10;&#10;Description automatically generated">
            <a:extLst>
              <a:ext uri="{FF2B5EF4-FFF2-40B4-BE49-F238E27FC236}">
                <a16:creationId xmlns:a16="http://schemas.microsoft.com/office/drawing/2014/main" id="{2A9E4D95-3805-4AE4-B7A7-9268D4BAE11B}"/>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699080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71_Image_and_Diagram">
    <p:spTree>
      <p:nvGrpSpPr>
        <p:cNvPr id="1" name=""/>
        <p:cNvGrpSpPr/>
        <p:nvPr/>
      </p:nvGrpSpPr>
      <p:grpSpPr>
        <a:xfrm>
          <a:off x="0" y="0"/>
          <a:ext cx="0" cy="0"/>
          <a:chOff x="0" y="0"/>
          <a:chExt cx="0" cy="0"/>
        </a:xfrm>
      </p:grpSpPr>
      <p:pic>
        <p:nvPicPr>
          <p:cNvPr id="7" name="Grafik 6" descr="Ein Bild, das draußen, groß, Schnee, Gebäude enthält.&#10;&#10;Automatisch generierte Beschreibung">
            <a:extLst>
              <a:ext uri="{FF2B5EF4-FFF2-40B4-BE49-F238E27FC236}">
                <a16:creationId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096000" cy="6858000"/>
          </a:xfrm>
          <a:prstGeom prst="rect">
            <a:avLst/>
          </a:prstGeom>
        </p:spPr>
      </p:pic>
      <p:pic>
        <p:nvPicPr>
          <p:cNvPr id="8" name="Grafik 7">
            <a:extLst>
              <a:ext uri="{FF2B5EF4-FFF2-40B4-BE49-F238E27FC236}">
                <a16:creationId xmlns:a16="http://schemas.microsoft.com/office/drawing/2014/main" id="{CE2AAD37-A4DF-374F-9359-F713FCBD5F3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708775" y="620713"/>
            <a:ext cx="4248150"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0" name="Textplatzhalter 13">
            <a:extLst>
              <a:ext uri="{FF2B5EF4-FFF2-40B4-BE49-F238E27FC236}">
                <a16:creationId xmlns:a16="http://schemas.microsoft.com/office/drawing/2014/main" id="{5F6F96AE-C095-2447-BF96-13671B3233DE}"/>
              </a:ext>
            </a:extLst>
          </p:cNvPr>
          <p:cNvSpPr>
            <a:spLocks noGrp="1"/>
          </p:cNvSpPr>
          <p:nvPr>
            <p:ph type="body" sz="quarter" idx="13" hasCustomPrompt="1"/>
          </p:nvPr>
        </p:nvSpPr>
        <p:spPr>
          <a:xfrm>
            <a:off x="6708775" y="2139695"/>
            <a:ext cx="4235296" cy="4097592"/>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
        <p:nvSpPr>
          <p:cNvPr id="14" name="Diagrammplatzhalter 13">
            <a:extLst>
              <a:ext uri="{FF2B5EF4-FFF2-40B4-BE49-F238E27FC236}">
                <a16:creationId xmlns:a16="http://schemas.microsoft.com/office/drawing/2014/main" id="{EF252D80-9DEB-0745-B202-C2C6E8DBC55D}"/>
              </a:ext>
            </a:extLst>
          </p:cNvPr>
          <p:cNvSpPr>
            <a:spLocks noGrp="1"/>
          </p:cNvSpPr>
          <p:nvPr>
            <p:ph type="chart" sz="quarter" idx="17"/>
          </p:nvPr>
        </p:nvSpPr>
        <p:spPr>
          <a:xfrm>
            <a:off x="623888" y="620713"/>
            <a:ext cx="4860925" cy="5616574"/>
          </a:xfrm>
          <a:prstGeom prst="rect">
            <a:avLst/>
          </a:prstGeom>
        </p:spPr>
        <p:txBody>
          <a:bodyPr/>
          <a:lstStyle/>
          <a:p>
            <a:endParaRPr lang="de-DE" dirty="0"/>
          </a:p>
        </p:txBody>
      </p:sp>
    </p:spTree>
    <p:extLst>
      <p:ext uri="{BB962C8B-B14F-4D97-AF65-F5344CB8AC3E}">
        <p14:creationId xmlns:p14="http://schemas.microsoft.com/office/powerpoint/2010/main" val="33119395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2_Image_and_Diagram">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6096000" cy="6857998"/>
          </a:xfrm>
          <a:prstGeom prst="rect">
            <a:avLst/>
          </a:prstGeom>
        </p:spPr>
      </p:pic>
      <p:pic>
        <p:nvPicPr>
          <p:cNvPr id="8" name="Grafik 7">
            <a:extLst>
              <a:ext uri="{FF2B5EF4-FFF2-40B4-BE49-F238E27FC236}">
                <a16:creationId xmlns:a16="http://schemas.microsoft.com/office/drawing/2014/main" id="{B5F3B5AB-955C-9645-89B6-C56FB279936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708775" y="620713"/>
            <a:ext cx="4248150"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4" name="Diagrammplatzhalter 13">
            <a:extLst>
              <a:ext uri="{FF2B5EF4-FFF2-40B4-BE49-F238E27FC236}">
                <a16:creationId xmlns:a16="http://schemas.microsoft.com/office/drawing/2014/main" id="{EF252D80-9DEB-0745-B202-C2C6E8DBC55D}"/>
              </a:ext>
            </a:extLst>
          </p:cNvPr>
          <p:cNvSpPr>
            <a:spLocks noGrp="1"/>
          </p:cNvSpPr>
          <p:nvPr>
            <p:ph type="chart" sz="quarter" idx="17"/>
          </p:nvPr>
        </p:nvSpPr>
        <p:spPr>
          <a:xfrm>
            <a:off x="623888" y="620713"/>
            <a:ext cx="4860925" cy="5616574"/>
          </a:xfrm>
          <a:prstGeom prst="rect">
            <a:avLst/>
          </a:prstGeom>
        </p:spPr>
        <p:txBody>
          <a:bodyPr/>
          <a:lstStyle/>
          <a:p>
            <a:endParaRPr lang="de-DE" dirty="0"/>
          </a:p>
        </p:txBody>
      </p:sp>
      <p:sp>
        <p:nvSpPr>
          <p:cNvPr id="9" name="Textplatzhalter 13">
            <a:extLst>
              <a:ext uri="{FF2B5EF4-FFF2-40B4-BE49-F238E27FC236}">
                <a16:creationId xmlns:a16="http://schemas.microsoft.com/office/drawing/2014/main" id="{E2305140-9C5B-4B39-B302-AB0CEB07B502}"/>
              </a:ext>
            </a:extLst>
          </p:cNvPr>
          <p:cNvSpPr>
            <a:spLocks noGrp="1"/>
          </p:cNvSpPr>
          <p:nvPr>
            <p:ph type="body" sz="quarter" idx="13" hasCustomPrompt="1"/>
          </p:nvPr>
        </p:nvSpPr>
        <p:spPr>
          <a:xfrm>
            <a:off x="6708775" y="2139695"/>
            <a:ext cx="4235296" cy="4097592"/>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p>
          <a:p>
            <a:pPr lvl="0"/>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p>
          <a:p>
            <a:pPr lvl="0"/>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 </a:t>
            </a:r>
            <a:r>
              <a:rPr lang="de-DE" dirty="0" err="1"/>
              <a:t>arcu</a:t>
            </a:r>
            <a:r>
              <a:rPr lang="de-DE" dirty="0"/>
              <a:t>.</a:t>
            </a:r>
          </a:p>
        </p:txBody>
      </p:sp>
    </p:spTree>
    <p:extLst>
      <p:ext uri="{BB962C8B-B14F-4D97-AF65-F5344CB8AC3E}">
        <p14:creationId xmlns:p14="http://schemas.microsoft.com/office/powerpoint/2010/main" val="7131181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73_Image_and_Diagram">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7C45BFA-7B4D-AF4F-A019-6949B940B9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8" name="Grafik 7">
            <a:extLst>
              <a:ext uri="{FF2B5EF4-FFF2-40B4-BE49-F238E27FC236}">
                <a16:creationId xmlns:a16="http://schemas.microsoft.com/office/drawing/2014/main" id="{56F0058C-CDDC-7549-A6FE-1D507D32CB3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2301" y="620712"/>
            <a:ext cx="4860925"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10" name="Textplatzhalter 13">
            <a:extLst>
              <a:ext uri="{FF2B5EF4-FFF2-40B4-BE49-F238E27FC236}">
                <a16:creationId xmlns:a16="http://schemas.microsoft.com/office/drawing/2014/main" id="{5F6F96AE-C095-2447-BF96-13671B3233DE}"/>
              </a:ext>
            </a:extLst>
          </p:cNvPr>
          <p:cNvSpPr>
            <a:spLocks noGrp="1"/>
          </p:cNvSpPr>
          <p:nvPr>
            <p:ph type="body" sz="quarter" idx="13" hasCustomPrompt="1"/>
          </p:nvPr>
        </p:nvSpPr>
        <p:spPr>
          <a:xfrm>
            <a:off x="623888" y="2783522"/>
            <a:ext cx="4860926"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p:txBody>
      </p:sp>
      <p:sp>
        <p:nvSpPr>
          <p:cNvPr id="3" name="Diagrammplatzhalter 2">
            <a:extLst>
              <a:ext uri="{FF2B5EF4-FFF2-40B4-BE49-F238E27FC236}">
                <a16:creationId xmlns:a16="http://schemas.microsoft.com/office/drawing/2014/main" id="{97DC9287-A930-EE45-8AE3-0F67AA1A2FEE}"/>
              </a:ext>
            </a:extLst>
          </p:cNvPr>
          <p:cNvSpPr>
            <a:spLocks noGrp="1"/>
          </p:cNvSpPr>
          <p:nvPr>
            <p:ph type="chart" sz="quarter" idx="17"/>
          </p:nvPr>
        </p:nvSpPr>
        <p:spPr>
          <a:xfrm>
            <a:off x="6105527" y="620713"/>
            <a:ext cx="4851398" cy="5616574"/>
          </a:xfrm>
          <a:prstGeom prst="rect">
            <a:avLst/>
          </a:prstGeom>
        </p:spPr>
        <p:txBody>
          <a:bodyPr/>
          <a:lstStyle/>
          <a:p>
            <a:endParaRPr lang="de-DE"/>
          </a:p>
        </p:txBody>
      </p:sp>
    </p:spTree>
    <p:extLst>
      <p:ext uri="{BB962C8B-B14F-4D97-AF65-F5344CB8AC3E}">
        <p14:creationId xmlns:p14="http://schemas.microsoft.com/office/powerpoint/2010/main" val="157856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itle or Final Slide">
    <p:spTree>
      <p:nvGrpSpPr>
        <p:cNvPr id="1" name=""/>
        <p:cNvGrpSpPr/>
        <p:nvPr/>
      </p:nvGrpSpPr>
      <p:grpSpPr>
        <a:xfrm>
          <a:off x="0" y="0"/>
          <a:ext cx="0" cy="0"/>
          <a:chOff x="0" y="0"/>
          <a:chExt cx="0" cy="0"/>
        </a:xfrm>
      </p:grpSpPr>
      <p:pic>
        <p:nvPicPr>
          <p:cNvPr id="3" name="Grafik 2" descr="Ein Bild, das draußen, Skifahren, Schnee, Hügel enthält.&#10;&#10;Automatisch generierte Beschreibung">
            <a:extLst>
              <a:ext uri="{FF2B5EF4-FFF2-40B4-BE49-F238E27FC236}">
                <a16:creationId xmlns:a16="http://schemas.microsoft.com/office/drawing/2014/main" id="{EFAE1068-C122-A743-9027-D37FE954D0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13"/>
            <a:ext cx="12186116" cy="6861313"/>
          </a:xfrm>
          <a:prstGeom prst="rect">
            <a:avLst/>
          </a:prstGeom>
        </p:spPr>
      </p:pic>
      <p:pic>
        <p:nvPicPr>
          <p:cNvPr id="6" name="Grafik 5">
            <a:extLst>
              <a:ext uri="{FF2B5EF4-FFF2-40B4-BE49-F238E27FC236}">
                <a16:creationId xmlns:a16="http://schemas.microsoft.com/office/drawing/2014/main" id="{01A13DBF-7682-9841-81D3-2BA6612D903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8" name="Textplatzhalter 12">
            <a:extLst>
              <a:ext uri="{FF2B5EF4-FFF2-40B4-BE49-F238E27FC236}">
                <a16:creationId xmlns:a16="http://schemas.microsoft.com/office/drawing/2014/main" id="{020DBE95-DDFF-1D43-B484-474AAF5E9AC9}"/>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0" name="Picture 5" descr="A close up of a sign&#10;&#10;Description automatically generated">
            <a:extLst>
              <a:ext uri="{FF2B5EF4-FFF2-40B4-BE49-F238E27FC236}">
                <a16:creationId xmlns:a16="http://schemas.microsoft.com/office/drawing/2014/main" id="{D21FE643-6A05-4E4B-A845-E17A60CDD218}"/>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1544845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74_Image_and_Diagram">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7C45BFA-7B4D-AF4F-A019-6949B940B9E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2457450"/>
          </a:xfrm>
          <a:prstGeom prst="rect">
            <a:avLst/>
          </a:prstGeom>
        </p:spPr>
      </p:pic>
      <p:pic>
        <p:nvPicPr>
          <p:cNvPr id="8" name="Grafik 7">
            <a:extLst>
              <a:ext uri="{FF2B5EF4-FFF2-40B4-BE49-F238E27FC236}">
                <a16:creationId xmlns:a16="http://schemas.microsoft.com/office/drawing/2014/main" id="{025413D0-15BB-3541-A3F9-60BE0C9D1FD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2301" y="620712"/>
            <a:ext cx="4860925" cy="1656143"/>
          </a:xfrm>
          <a:prstGeom prst="rect">
            <a:avLst/>
          </a:prstGeom>
        </p:spPr>
        <p:txBody>
          <a:bodyPr anchor="t"/>
          <a:lstStyle>
            <a:lvl1pPr>
              <a:defRPr sz="4000" b="1" i="0" baseline="0">
                <a:solidFill>
                  <a:schemeClr val="bg1"/>
                </a:solidFill>
                <a:latin typeface="+mj-lt"/>
              </a:defRPr>
            </a:lvl1pPr>
          </a:lstStyle>
          <a:p>
            <a:pPr lvl="0"/>
            <a:r>
              <a:rPr lang="de-DE" dirty="0"/>
              <a:t>Title Headline</a:t>
            </a:r>
          </a:p>
        </p:txBody>
      </p:sp>
      <p:sp>
        <p:nvSpPr>
          <p:cNvPr id="10" name="Textplatzhalter 13">
            <a:extLst>
              <a:ext uri="{FF2B5EF4-FFF2-40B4-BE49-F238E27FC236}">
                <a16:creationId xmlns:a16="http://schemas.microsoft.com/office/drawing/2014/main" id="{5F6F96AE-C095-2447-BF96-13671B3233DE}"/>
              </a:ext>
            </a:extLst>
          </p:cNvPr>
          <p:cNvSpPr>
            <a:spLocks noGrp="1"/>
          </p:cNvSpPr>
          <p:nvPr>
            <p:ph type="body" sz="quarter" idx="13" hasCustomPrompt="1"/>
          </p:nvPr>
        </p:nvSpPr>
        <p:spPr>
          <a:xfrm>
            <a:off x="623888" y="2783522"/>
            <a:ext cx="4860926" cy="3453765"/>
          </a:xfrm>
          <a:prstGeom prst="rect">
            <a:avLst/>
          </a:prstGeom>
        </p:spPr>
        <p:txBody>
          <a:bodyPr anchor="t"/>
          <a:lstStyle>
            <a:lvl1pPr marL="342900" indent="-342900">
              <a:buFont typeface="Arial" panose="020B0604020202020204" pitchFamily="34" charset="0"/>
              <a:buChar char="•"/>
              <a:defRPr sz="2000" b="0" i="0" baseline="0">
                <a:solidFill>
                  <a:schemeClr val="tx1"/>
                </a:solidFill>
                <a:latin typeface="+mn-lt"/>
              </a:defRPr>
            </a:lvl1pPr>
            <a:lvl2pPr>
              <a:defRPr lang="de-DE" sz="2000" b="0" i="0" kern="1200" baseline="0" dirty="0">
                <a:solidFill>
                  <a:schemeClr val="tx1"/>
                </a:solidFill>
                <a:latin typeface="+mn-lt"/>
                <a:ea typeface="+mn-ea"/>
                <a:cs typeface="+mn-cs"/>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a:t>
            </a:r>
          </a:p>
        </p:txBody>
      </p:sp>
      <p:sp>
        <p:nvSpPr>
          <p:cNvPr id="3" name="Diagrammplatzhalter 2">
            <a:extLst>
              <a:ext uri="{FF2B5EF4-FFF2-40B4-BE49-F238E27FC236}">
                <a16:creationId xmlns:a16="http://schemas.microsoft.com/office/drawing/2014/main" id="{97DC9287-A930-EE45-8AE3-0F67AA1A2FEE}"/>
              </a:ext>
            </a:extLst>
          </p:cNvPr>
          <p:cNvSpPr>
            <a:spLocks noGrp="1"/>
          </p:cNvSpPr>
          <p:nvPr>
            <p:ph type="chart" sz="quarter" idx="17"/>
          </p:nvPr>
        </p:nvSpPr>
        <p:spPr>
          <a:xfrm>
            <a:off x="6105527" y="620713"/>
            <a:ext cx="4851398" cy="5616574"/>
          </a:xfrm>
          <a:prstGeom prst="rect">
            <a:avLst/>
          </a:prstGeom>
        </p:spPr>
        <p:txBody>
          <a:bodyPr/>
          <a:lstStyle/>
          <a:p>
            <a:endParaRPr lang="de-DE"/>
          </a:p>
        </p:txBody>
      </p:sp>
    </p:spTree>
    <p:extLst>
      <p:ext uri="{BB962C8B-B14F-4D97-AF65-F5344CB8AC3E}">
        <p14:creationId xmlns:p14="http://schemas.microsoft.com/office/powerpoint/2010/main" val="2598632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5_Excel sheet_and_Text">
    <p:spTree>
      <p:nvGrpSpPr>
        <p:cNvPr id="1" name=""/>
        <p:cNvGrpSpPr/>
        <p:nvPr/>
      </p:nvGrpSpPr>
      <p:grpSpPr>
        <a:xfrm>
          <a:off x="0" y="0"/>
          <a:ext cx="0" cy="0"/>
          <a:chOff x="0" y="0"/>
          <a:chExt cx="0" cy="0"/>
        </a:xfrm>
      </p:grpSpPr>
      <p:pic>
        <p:nvPicPr>
          <p:cNvPr id="14" name="Grafik 13" descr="Ein Bild, das draußen, groß, Schnee, Gebäude enthält.&#10;&#10;Automatisch generierte Beschreibung">
            <a:extLst>
              <a:ext uri="{FF2B5EF4-FFF2-40B4-BE49-F238E27FC236}">
                <a16:creationId xmlns:a16="http://schemas.microsoft.com/office/drawing/2014/main" id="{78BBC1D8-9049-EB4C-B527-09668F422C23}"/>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096000" cy="6858000"/>
          </a:xfrm>
          <a:prstGeom prst="rect">
            <a:avLst/>
          </a:prstGeom>
        </p:spPr>
      </p:pic>
      <p:pic>
        <p:nvPicPr>
          <p:cNvPr id="7" name="Grafik 6">
            <a:extLst>
              <a:ext uri="{FF2B5EF4-FFF2-40B4-BE49-F238E27FC236}">
                <a16:creationId xmlns:a16="http://schemas.microsoft.com/office/drawing/2014/main" id="{6A7D3F62-ABCF-4549-B59B-37B6082C3DF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708775" y="620713"/>
            <a:ext cx="4248150"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3" name="Tabellenplatzhalter 2">
            <a:extLst>
              <a:ext uri="{FF2B5EF4-FFF2-40B4-BE49-F238E27FC236}">
                <a16:creationId xmlns:a16="http://schemas.microsoft.com/office/drawing/2014/main" id="{91350A12-63FC-624F-8147-D3408FF36CE4}"/>
              </a:ext>
            </a:extLst>
          </p:cNvPr>
          <p:cNvSpPr>
            <a:spLocks noGrp="1"/>
          </p:cNvSpPr>
          <p:nvPr>
            <p:ph type="tbl" sz="quarter" idx="18"/>
          </p:nvPr>
        </p:nvSpPr>
        <p:spPr>
          <a:xfrm>
            <a:off x="623888" y="620712"/>
            <a:ext cx="4860924" cy="5616573"/>
          </a:xfrm>
          <a:prstGeom prst="rect">
            <a:avLst/>
          </a:prstGeom>
        </p:spPr>
        <p:txBody>
          <a:bodyPr/>
          <a:lstStyle/>
          <a:p>
            <a:endParaRPr lang="de-DE" dirty="0"/>
          </a:p>
        </p:txBody>
      </p:sp>
      <p:sp>
        <p:nvSpPr>
          <p:cNvPr id="12" name="Textplatzhalter 13">
            <a:extLst>
              <a:ext uri="{FF2B5EF4-FFF2-40B4-BE49-F238E27FC236}">
                <a16:creationId xmlns:a16="http://schemas.microsoft.com/office/drawing/2014/main" id="{3127D150-B743-2F40-BCF5-A94B57DAD629}"/>
              </a:ext>
            </a:extLst>
          </p:cNvPr>
          <p:cNvSpPr>
            <a:spLocks noGrp="1"/>
          </p:cNvSpPr>
          <p:nvPr>
            <p:ph type="body" sz="quarter" idx="13" hasCustomPrompt="1"/>
          </p:nvPr>
        </p:nvSpPr>
        <p:spPr>
          <a:xfrm>
            <a:off x="6708774" y="2139695"/>
            <a:ext cx="4248151" cy="4097591"/>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a:t>
            </a:r>
          </a:p>
        </p:txBody>
      </p:sp>
    </p:spTree>
    <p:extLst>
      <p:ext uri="{BB962C8B-B14F-4D97-AF65-F5344CB8AC3E}">
        <p14:creationId xmlns:p14="http://schemas.microsoft.com/office/powerpoint/2010/main" val="400565831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76_Excel sheet_and_Tex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78BBC1D8-9049-EB4C-B527-09668F422C23}"/>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6096000" cy="6857999"/>
          </a:xfrm>
          <a:prstGeom prst="rect">
            <a:avLst/>
          </a:prstGeom>
        </p:spPr>
      </p:pic>
      <p:pic>
        <p:nvPicPr>
          <p:cNvPr id="7" name="Grafik 6">
            <a:extLst>
              <a:ext uri="{FF2B5EF4-FFF2-40B4-BE49-F238E27FC236}">
                <a16:creationId xmlns:a16="http://schemas.microsoft.com/office/drawing/2014/main" id="{EF7C1103-B08F-DF4B-86FF-2A40C533DA15}"/>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708775" y="620713"/>
            <a:ext cx="4248150"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3" name="Tabellenplatzhalter 2">
            <a:extLst>
              <a:ext uri="{FF2B5EF4-FFF2-40B4-BE49-F238E27FC236}">
                <a16:creationId xmlns:a16="http://schemas.microsoft.com/office/drawing/2014/main" id="{91350A12-63FC-624F-8147-D3408FF36CE4}"/>
              </a:ext>
            </a:extLst>
          </p:cNvPr>
          <p:cNvSpPr>
            <a:spLocks noGrp="1"/>
          </p:cNvSpPr>
          <p:nvPr>
            <p:ph type="tbl" sz="quarter" idx="18"/>
          </p:nvPr>
        </p:nvSpPr>
        <p:spPr>
          <a:xfrm>
            <a:off x="623888" y="620712"/>
            <a:ext cx="4860924" cy="5616573"/>
          </a:xfrm>
          <a:prstGeom prst="rect">
            <a:avLst/>
          </a:prstGeom>
        </p:spPr>
        <p:txBody>
          <a:bodyPr/>
          <a:lstStyle/>
          <a:p>
            <a:endParaRPr lang="de-DE" dirty="0"/>
          </a:p>
        </p:txBody>
      </p:sp>
      <p:sp>
        <p:nvSpPr>
          <p:cNvPr id="10" name="Textplatzhalter 13">
            <a:extLst>
              <a:ext uri="{FF2B5EF4-FFF2-40B4-BE49-F238E27FC236}">
                <a16:creationId xmlns:a16="http://schemas.microsoft.com/office/drawing/2014/main" id="{A52EEF3E-4335-44FD-8A87-40006F64E1DC}"/>
              </a:ext>
            </a:extLst>
          </p:cNvPr>
          <p:cNvSpPr>
            <a:spLocks noGrp="1"/>
          </p:cNvSpPr>
          <p:nvPr>
            <p:ph type="body" sz="quarter" idx="13" hasCustomPrompt="1"/>
          </p:nvPr>
        </p:nvSpPr>
        <p:spPr>
          <a:xfrm>
            <a:off x="6708774" y="2139695"/>
            <a:ext cx="4248151" cy="4097591"/>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p>
          <a:p>
            <a:pPr marL="1143000" lvl="2" indent="-342900" algn="l" defTabSz="914400" rtl="0" eaLnBrk="1" latinLnBrk="0" hangingPunct="1">
              <a:lnSpc>
                <a:spcPct val="90000"/>
              </a:lnSpc>
              <a:spcBef>
                <a:spcPts val="1000"/>
              </a:spcBef>
              <a:buFont typeface="Arial" panose="020B0604020202020204" pitchFamily="34" charset="0"/>
              <a:buChar char="•"/>
            </a:pP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a:t>
            </a:r>
          </a:p>
        </p:txBody>
      </p:sp>
    </p:spTree>
    <p:extLst>
      <p:ext uri="{BB962C8B-B14F-4D97-AF65-F5344CB8AC3E}">
        <p14:creationId xmlns:p14="http://schemas.microsoft.com/office/powerpoint/2010/main" val="34597114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7_Excel sheet_and_Text">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78BBC1D8-9049-EB4C-B527-09668F422C23}"/>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0"/>
            <a:ext cx="6096000" cy="6857999"/>
          </a:xfrm>
          <a:prstGeom prst="rect">
            <a:avLst/>
          </a:prstGeom>
        </p:spPr>
      </p:pic>
      <p:pic>
        <p:nvPicPr>
          <p:cNvPr id="9" name="Grafik 8">
            <a:extLst>
              <a:ext uri="{FF2B5EF4-FFF2-40B4-BE49-F238E27FC236}">
                <a16:creationId xmlns:a16="http://schemas.microsoft.com/office/drawing/2014/main" id="{C1265B17-7540-C04A-94F7-9577FC329E0A}"/>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3" name="Tabellenplatzhalter 2">
            <a:extLst>
              <a:ext uri="{FF2B5EF4-FFF2-40B4-BE49-F238E27FC236}">
                <a16:creationId xmlns:a16="http://schemas.microsoft.com/office/drawing/2014/main" id="{91350A12-63FC-624F-8147-D3408FF36CE4}"/>
              </a:ext>
            </a:extLst>
          </p:cNvPr>
          <p:cNvSpPr>
            <a:spLocks noGrp="1"/>
          </p:cNvSpPr>
          <p:nvPr>
            <p:ph type="tbl" sz="quarter" idx="18"/>
          </p:nvPr>
        </p:nvSpPr>
        <p:spPr>
          <a:xfrm>
            <a:off x="6719888" y="620712"/>
            <a:ext cx="4248151" cy="5616574"/>
          </a:xfrm>
          <a:prstGeom prst="rect">
            <a:avLst/>
          </a:prstGeom>
        </p:spPr>
        <p:txBody>
          <a:bodyPr/>
          <a:lstStyle/>
          <a:p>
            <a:endParaRPr lang="de-DE" dirty="0"/>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9" y="620713"/>
            <a:ext cx="4872038" cy="1223961"/>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12" name="Textplatzhalter 13">
            <a:extLst>
              <a:ext uri="{FF2B5EF4-FFF2-40B4-BE49-F238E27FC236}">
                <a16:creationId xmlns:a16="http://schemas.microsoft.com/office/drawing/2014/main" id="{3127D150-B743-2F40-BCF5-A94B57DAD629}"/>
              </a:ext>
            </a:extLst>
          </p:cNvPr>
          <p:cNvSpPr>
            <a:spLocks noGrp="1"/>
          </p:cNvSpPr>
          <p:nvPr>
            <p:ph type="body" sz="quarter" idx="13" hasCustomPrompt="1"/>
          </p:nvPr>
        </p:nvSpPr>
        <p:spPr>
          <a:xfrm>
            <a:off x="623888" y="2139695"/>
            <a:ext cx="4872039" cy="4097591"/>
          </a:xfrm>
          <a:prstGeom prst="rect">
            <a:avLst/>
          </a:prstGeom>
        </p:spPr>
        <p:txBody>
          <a:bodyPr anchor="t"/>
          <a:lstStyle>
            <a:lvl1pPr marL="342900" indent="-342900">
              <a:buFont typeface="Arial" panose="020B0604020202020204" pitchFamily="34" charset="0"/>
              <a:buChar char="•"/>
              <a:defRPr sz="2000" b="0" i="0" baseline="0">
                <a:latin typeface="+mn-lt"/>
              </a:defRPr>
            </a:lvl1pPr>
            <a:lvl2pPr>
              <a:defRPr lang="de-DE" sz="2000" b="0" i="0" kern="1200" baseline="0" dirty="0" err="1">
                <a:solidFill>
                  <a:schemeClr val="tx1"/>
                </a:solidFill>
                <a:latin typeface="+mn-lt"/>
                <a:ea typeface="+mn-ea"/>
                <a:cs typeface="+mn-cs"/>
              </a:defRPr>
            </a:lvl2pPr>
            <a:lvl3pPr>
              <a:defRPr lang="de-DE" sz="2000" b="0" i="0" kern="1200" baseline="0" dirty="0">
                <a:solidFill>
                  <a:schemeClr val="tx1"/>
                </a:solidFill>
                <a:latin typeface="+mn-lt"/>
                <a:ea typeface="+mn-ea"/>
                <a:cs typeface="+mn-cs"/>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p>
          <a:p>
            <a:pPr lvl="1"/>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magnis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r>
              <a:rPr lang="de-DE" dirty="0" err="1"/>
              <a:t>Donec</a:t>
            </a:r>
            <a:r>
              <a:rPr lang="de-DE" dirty="0"/>
              <a:t> </a:t>
            </a:r>
            <a:r>
              <a:rPr lang="de-DE" dirty="0" err="1"/>
              <a:t>quam</a:t>
            </a:r>
            <a:r>
              <a:rPr lang="de-DE" dirty="0"/>
              <a:t> </a:t>
            </a:r>
            <a:r>
              <a:rPr lang="de-DE" dirty="0" err="1"/>
              <a:t>felis</a:t>
            </a:r>
            <a:r>
              <a:rPr lang="de-DE" dirty="0"/>
              <a:t>, </a:t>
            </a:r>
            <a:r>
              <a:rPr lang="de-DE" dirty="0" err="1"/>
              <a:t>ultricies</a:t>
            </a:r>
            <a:r>
              <a:rPr lang="de-DE" dirty="0"/>
              <a:t> </a:t>
            </a:r>
            <a:r>
              <a:rPr lang="de-DE" dirty="0" err="1"/>
              <a:t>nec</a:t>
            </a:r>
            <a:r>
              <a:rPr lang="de-DE" dirty="0"/>
              <a:t>, </a:t>
            </a:r>
            <a:r>
              <a:rPr lang="de-DE" dirty="0" err="1"/>
              <a:t>pellentesque</a:t>
            </a:r>
            <a:r>
              <a:rPr lang="de-DE" dirty="0"/>
              <a:t> </a:t>
            </a:r>
            <a:r>
              <a:rPr lang="de-DE" dirty="0" err="1"/>
              <a:t>eu</a:t>
            </a:r>
            <a:r>
              <a:rPr lang="de-DE" dirty="0"/>
              <a:t>. </a:t>
            </a:r>
          </a:p>
          <a:p>
            <a:pPr marL="1143000" lvl="2" indent="-228600" algn="l" defTabSz="914400" rtl="0" eaLnBrk="1" latinLnBrk="0" hangingPunct="1">
              <a:lnSpc>
                <a:spcPct val="90000"/>
              </a:lnSpc>
              <a:spcBef>
                <a:spcPts val="500"/>
              </a:spcBef>
              <a:buFont typeface="Arial" panose="020B0604020202020204" pitchFamily="34" charset="0"/>
              <a:buChar char="•"/>
            </a:pPr>
            <a:r>
              <a:rPr lang="de-DE" dirty="0" err="1"/>
              <a:t>Pretium</a:t>
            </a:r>
            <a:r>
              <a:rPr lang="de-DE" dirty="0"/>
              <a:t> </a:t>
            </a:r>
            <a:r>
              <a:rPr lang="de-DE" dirty="0" err="1"/>
              <a:t>quis</a:t>
            </a:r>
            <a:r>
              <a:rPr lang="de-DE" dirty="0"/>
              <a:t>, </a:t>
            </a:r>
            <a:r>
              <a:rPr lang="de-DE" dirty="0" err="1"/>
              <a:t>sem</a:t>
            </a:r>
            <a:r>
              <a:rPr lang="de-DE" dirty="0"/>
              <a:t>. </a:t>
            </a:r>
            <a:r>
              <a:rPr lang="de-DE" dirty="0" err="1"/>
              <a:t>Nulla</a:t>
            </a:r>
            <a:r>
              <a:rPr lang="de-DE" dirty="0"/>
              <a:t> </a:t>
            </a:r>
            <a:r>
              <a:rPr lang="de-DE" dirty="0" err="1"/>
              <a:t>consequat</a:t>
            </a:r>
            <a:r>
              <a:rPr lang="de-DE" dirty="0"/>
              <a:t> </a:t>
            </a:r>
            <a:r>
              <a:rPr lang="de-DE" dirty="0" err="1"/>
              <a:t>massa</a:t>
            </a:r>
            <a:r>
              <a:rPr lang="de-DE" dirty="0"/>
              <a:t> </a:t>
            </a:r>
            <a:r>
              <a:rPr lang="de-DE" dirty="0" err="1"/>
              <a:t>quis</a:t>
            </a:r>
            <a:r>
              <a:rPr lang="de-DE" dirty="0"/>
              <a:t> </a:t>
            </a:r>
            <a:r>
              <a:rPr lang="de-DE" dirty="0" err="1"/>
              <a:t>enim</a:t>
            </a:r>
            <a:r>
              <a:rPr lang="de-DE" dirty="0"/>
              <a:t>. </a:t>
            </a:r>
            <a:r>
              <a:rPr lang="de-DE" dirty="0" err="1"/>
              <a:t>Donec</a:t>
            </a:r>
            <a:r>
              <a:rPr lang="de-DE" dirty="0"/>
              <a:t> </a:t>
            </a:r>
            <a:r>
              <a:rPr lang="de-DE" dirty="0" err="1"/>
              <a:t>pede</a:t>
            </a:r>
            <a:r>
              <a:rPr lang="de-DE" dirty="0"/>
              <a:t> </a:t>
            </a:r>
            <a:r>
              <a:rPr lang="de-DE" dirty="0" err="1"/>
              <a:t>justo</a:t>
            </a:r>
            <a:r>
              <a:rPr lang="de-DE" dirty="0"/>
              <a:t>, </a:t>
            </a:r>
            <a:r>
              <a:rPr lang="de-DE" dirty="0" err="1"/>
              <a:t>fringilla</a:t>
            </a:r>
            <a:r>
              <a:rPr lang="de-DE" dirty="0"/>
              <a:t> </a:t>
            </a:r>
            <a:r>
              <a:rPr lang="de-DE" dirty="0" err="1"/>
              <a:t>vel</a:t>
            </a:r>
            <a:r>
              <a:rPr lang="de-DE" dirty="0"/>
              <a:t>, </a:t>
            </a:r>
            <a:r>
              <a:rPr lang="de-DE" dirty="0" err="1"/>
              <a:t>aliquet</a:t>
            </a:r>
            <a:r>
              <a:rPr lang="de-DE" dirty="0"/>
              <a:t> </a:t>
            </a:r>
            <a:r>
              <a:rPr lang="de-DE" dirty="0" err="1"/>
              <a:t>nec</a:t>
            </a:r>
            <a:r>
              <a:rPr lang="de-DE" dirty="0"/>
              <a:t>, </a:t>
            </a:r>
            <a:r>
              <a:rPr lang="de-DE" dirty="0" err="1"/>
              <a:t>vulputate</a:t>
            </a:r>
            <a:r>
              <a:rPr lang="de-DE" dirty="0"/>
              <a:t> </a:t>
            </a:r>
            <a:r>
              <a:rPr lang="de-DE" dirty="0" err="1"/>
              <a:t>eget</a:t>
            </a:r>
            <a:r>
              <a:rPr lang="de-DE" dirty="0"/>
              <a:t>.</a:t>
            </a:r>
          </a:p>
        </p:txBody>
      </p:sp>
      <p:pic>
        <p:nvPicPr>
          <p:cNvPr id="10" name="Picture 9" descr="A close up of a sign&#10;&#10;Description automatically generated">
            <a:extLst>
              <a:ext uri="{FF2B5EF4-FFF2-40B4-BE49-F238E27FC236}">
                <a16:creationId xmlns:a16="http://schemas.microsoft.com/office/drawing/2014/main" id="{BAD92670-E970-4E57-AA90-0FA2A6AF48CD}"/>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243707963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78_SmartArt_and_Headline">
    <p:spTree>
      <p:nvGrpSpPr>
        <p:cNvPr id="1" name=""/>
        <p:cNvGrpSpPr/>
        <p:nvPr/>
      </p:nvGrpSpPr>
      <p:grpSpPr>
        <a:xfrm>
          <a:off x="0" y="0"/>
          <a:ext cx="0" cy="0"/>
          <a:chOff x="0" y="0"/>
          <a:chExt cx="0" cy="0"/>
        </a:xfrm>
      </p:grpSpPr>
      <p:pic>
        <p:nvPicPr>
          <p:cNvPr id="10" name="Grafik 9" descr="Ein Bild, das Schnee, Skifahren, draußen, Steigung enthält.&#10;&#10;Automatisch generierte Beschreibung">
            <a:extLst>
              <a:ext uri="{FF2B5EF4-FFF2-40B4-BE49-F238E27FC236}">
                <a16:creationId xmlns:a16="http://schemas.microsoft.com/office/drawing/2014/main" id="{932241C9-D230-0B40-9A5F-E342C35FE1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22412"/>
            <a:ext cx="12186116" cy="3490913"/>
          </a:xfrm>
          <a:prstGeom prst="rect">
            <a:avLst/>
          </a:prstGeom>
        </p:spPr>
      </p:pic>
      <p:pic>
        <p:nvPicPr>
          <p:cNvPr id="6" name="Grafik 5">
            <a:extLst>
              <a:ext uri="{FF2B5EF4-FFF2-40B4-BE49-F238E27FC236}">
                <a16:creationId xmlns:a16="http://schemas.microsoft.com/office/drawing/2014/main" id="{6F48FA0A-2731-D94C-A684-76625878CCB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5" y="620713"/>
            <a:ext cx="9721850" cy="612776"/>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5" name="SmartArt-Platzhalter 4">
            <a:extLst>
              <a:ext uri="{FF2B5EF4-FFF2-40B4-BE49-F238E27FC236}">
                <a16:creationId xmlns:a16="http://schemas.microsoft.com/office/drawing/2014/main" id="{309D2799-FA14-7D4A-A34C-B8305D760984}"/>
              </a:ext>
            </a:extLst>
          </p:cNvPr>
          <p:cNvSpPr>
            <a:spLocks noGrp="1"/>
          </p:cNvSpPr>
          <p:nvPr>
            <p:ph type="dgm" sz="quarter" idx="17"/>
          </p:nvPr>
        </p:nvSpPr>
        <p:spPr>
          <a:xfrm>
            <a:off x="1235075" y="1844675"/>
            <a:ext cx="9721850" cy="2949576"/>
          </a:xfrm>
          <a:prstGeom prst="rect">
            <a:avLst/>
          </a:prstGeom>
        </p:spPr>
        <p:txBody>
          <a:bodyPr/>
          <a:lstStyle/>
          <a:p>
            <a:endParaRPr lang="de-DE"/>
          </a:p>
        </p:txBody>
      </p:sp>
    </p:spTree>
    <p:extLst>
      <p:ext uri="{BB962C8B-B14F-4D97-AF65-F5344CB8AC3E}">
        <p14:creationId xmlns:p14="http://schemas.microsoft.com/office/powerpoint/2010/main" val="2560800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9_SmartArt_and_Headlin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932241C9-D230-0B40-9A5F-E342C35FE13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522412"/>
            <a:ext cx="12192000" cy="3490913"/>
          </a:xfrm>
          <a:prstGeom prst="rect">
            <a:avLst/>
          </a:prstGeom>
        </p:spPr>
      </p:pic>
      <p:pic>
        <p:nvPicPr>
          <p:cNvPr id="6" name="Grafik 5">
            <a:extLst>
              <a:ext uri="{FF2B5EF4-FFF2-40B4-BE49-F238E27FC236}">
                <a16:creationId xmlns:a16="http://schemas.microsoft.com/office/drawing/2014/main" id="{E309B454-8A51-6F4C-80F7-B777F2C87B76}"/>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5" y="620713"/>
            <a:ext cx="9721850" cy="612776"/>
          </a:xfrm>
          <a:prstGeom prst="rect">
            <a:avLst/>
          </a:prstGeom>
        </p:spPr>
        <p:txBody>
          <a:bodyPr anchor="t"/>
          <a:lstStyle>
            <a:lvl1pPr>
              <a:defRPr sz="4000" b="1" i="0" baseline="0">
                <a:solidFill>
                  <a:schemeClr val="tx1"/>
                </a:solidFill>
                <a:latin typeface="+mj-lt"/>
              </a:defRPr>
            </a:lvl1pPr>
          </a:lstStyle>
          <a:p>
            <a:pPr lvl="0"/>
            <a:r>
              <a:rPr lang="de-DE" dirty="0"/>
              <a:t>Title Headline</a:t>
            </a:r>
          </a:p>
        </p:txBody>
      </p:sp>
      <p:sp>
        <p:nvSpPr>
          <p:cNvPr id="5" name="SmartArt-Platzhalter 4">
            <a:extLst>
              <a:ext uri="{FF2B5EF4-FFF2-40B4-BE49-F238E27FC236}">
                <a16:creationId xmlns:a16="http://schemas.microsoft.com/office/drawing/2014/main" id="{309D2799-FA14-7D4A-A34C-B8305D760984}"/>
              </a:ext>
            </a:extLst>
          </p:cNvPr>
          <p:cNvSpPr>
            <a:spLocks noGrp="1"/>
          </p:cNvSpPr>
          <p:nvPr>
            <p:ph type="dgm" sz="quarter" idx="17"/>
          </p:nvPr>
        </p:nvSpPr>
        <p:spPr>
          <a:xfrm>
            <a:off x="1235075" y="1844675"/>
            <a:ext cx="9721850" cy="2949576"/>
          </a:xfrm>
          <a:prstGeom prst="rect">
            <a:avLst/>
          </a:prstGeom>
        </p:spPr>
        <p:txBody>
          <a:bodyPr/>
          <a:lstStyle/>
          <a:p>
            <a:endParaRPr lang="de-DE"/>
          </a:p>
        </p:txBody>
      </p:sp>
    </p:spTree>
    <p:extLst>
      <p:ext uri="{BB962C8B-B14F-4D97-AF65-F5344CB8AC3E}">
        <p14:creationId xmlns:p14="http://schemas.microsoft.com/office/powerpoint/2010/main" val="20083644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0_Video_and_Headlin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5884" y="0"/>
            <a:ext cx="12192000" cy="3429001"/>
          </a:xfrm>
          <a:prstGeom prst="rect">
            <a:avLst/>
          </a:prstGeom>
        </p:spPr>
      </p:pic>
      <p:pic>
        <p:nvPicPr>
          <p:cNvPr id="8" name="Grafik 7">
            <a:extLst>
              <a:ext uri="{FF2B5EF4-FFF2-40B4-BE49-F238E27FC236}">
                <a16:creationId xmlns:a16="http://schemas.microsoft.com/office/drawing/2014/main" id="{49603EEC-10A1-4945-89DD-9C74CBD669F1}"/>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20010EDE-4843-764C-9541-DA27B6664126}"/>
              </a:ext>
            </a:extLst>
          </p:cNvPr>
          <p:cNvSpPr/>
          <p:nvPr userDrawn="1"/>
        </p:nvSpPr>
        <p:spPr>
          <a:xfrm>
            <a:off x="2759297" y="1862153"/>
            <a:ext cx="6688640" cy="3762360"/>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4"/>
            <a:ext cx="10959954" cy="612774"/>
          </a:xfrm>
          <a:prstGeom prst="rect">
            <a:avLst/>
          </a:prstGeom>
        </p:spPr>
        <p:txBody>
          <a:bodyPr anchor="t"/>
          <a:lstStyle>
            <a:lvl1pPr algn="ctr">
              <a:defRPr sz="4000" b="1" i="0" baseline="0">
                <a:solidFill>
                  <a:schemeClr val="bg1"/>
                </a:solidFill>
                <a:latin typeface="+mj-lt"/>
              </a:defRPr>
            </a:lvl1pPr>
          </a:lstStyle>
          <a:p>
            <a:pPr lvl="0"/>
            <a:r>
              <a:rPr lang="de-DE" dirty="0"/>
              <a:t>Video Headline</a:t>
            </a:r>
          </a:p>
        </p:txBody>
      </p:sp>
      <p:sp>
        <p:nvSpPr>
          <p:cNvPr id="12" name="Medienplatzhalter 7">
            <a:extLst>
              <a:ext uri="{FF2B5EF4-FFF2-40B4-BE49-F238E27FC236}">
                <a16:creationId xmlns:a16="http://schemas.microsoft.com/office/drawing/2014/main" id="{E7C3C117-A4DD-5C4B-B6E8-B256397A4403}"/>
              </a:ext>
            </a:extLst>
          </p:cNvPr>
          <p:cNvSpPr>
            <a:spLocks noGrp="1"/>
          </p:cNvSpPr>
          <p:nvPr>
            <p:ph type="media" sz="quarter" idx="17"/>
          </p:nvPr>
        </p:nvSpPr>
        <p:spPr>
          <a:xfrm>
            <a:off x="2759297" y="1854202"/>
            <a:ext cx="6688640" cy="3762360"/>
          </a:xfrm>
          <a:prstGeom prst="rect">
            <a:avLst/>
          </a:prstGeom>
        </p:spPr>
        <p:txBody>
          <a:bodyPr/>
          <a:lstStyle/>
          <a:p>
            <a:endParaRPr lang="de-DE" dirty="0"/>
          </a:p>
        </p:txBody>
      </p:sp>
    </p:spTree>
    <p:extLst>
      <p:ext uri="{BB962C8B-B14F-4D97-AF65-F5344CB8AC3E}">
        <p14:creationId xmlns:p14="http://schemas.microsoft.com/office/powerpoint/2010/main" val="1529880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81_Video_and_Headlin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64876AB2-9DB7-654B-BC1B-18C57CA3935C}"/>
              </a:ext>
            </a:extLst>
          </p:cNvPr>
          <p:cNvPicPr>
            <a:picLocks/>
          </p:cNvPicPr>
          <p:nvPr userDrawn="1"/>
        </p:nvPicPr>
        <p:blipFill rotWithShape="1">
          <a:blip r:embed="rId2"/>
          <a:srcRect t="10524" b="39476"/>
          <a:stretch/>
        </p:blipFill>
        <p:spPr>
          <a:xfrm>
            <a:off x="1" y="0"/>
            <a:ext cx="12192000" cy="3429001"/>
          </a:xfrm>
          <a:prstGeom prst="rect">
            <a:avLst/>
          </a:prstGeom>
        </p:spPr>
      </p:pic>
      <p:pic>
        <p:nvPicPr>
          <p:cNvPr id="8" name="Grafik 7">
            <a:extLst>
              <a:ext uri="{FF2B5EF4-FFF2-40B4-BE49-F238E27FC236}">
                <a16:creationId xmlns:a16="http://schemas.microsoft.com/office/drawing/2014/main" id="{EBEEB541-F4A8-3F41-BEF5-7D7CB45FF24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20010EDE-4843-764C-9541-DA27B6664126}"/>
              </a:ext>
            </a:extLst>
          </p:cNvPr>
          <p:cNvSpPr/>
          <p:nvPr userDrawn="1"/>
        </p:nvSpPr>
        <p:spPr>
          <a:xfrm>
            <a:off x="2759297" y="1862153"/>
            <a:ext cx="6688640" cy="3762360"/>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4"/>
            <a:ext cx="10959954" cy="612774"/>
          </a:xfrm>
          <a:prstGeom prst="rect">
            <a:avLst/>
          </a:prstGeom>
        </p:spPr>
        <p:txBody>
          <a:bodyPr anchor="t"/>
          <a:lstStyle>
            <a:lvl1pPr algn="ctr">
              <a:defRPr sz="4000" b="1" i="0" baseline="0">
                <a:solidFill>
                  <a:schemeClr val="bg1"/>
                </a:solidFill>
                <a:latin typeface="+mj-lt"/>
              </a:defRPr>
            </a:lvl1pPr>
          </a:lstStyle>
          <a:p>
            <a:pPr lvl="0"/>
            <a:r>
              <a:rPr lang="de-DE" dirty="0"/>
              <a:t>Video Headline</a:t>
            </a:r>
          </a:p>
        </p:txBody>
      </p:sp>
      <p:sp>
        <p:nvSpPr>
          <p:cNvPr id="12" name="Medienplatzhalter 7">
            <a:extLst>
              <a:ext uri="{FF2B5EF4-FFF2-40B4-BE49-F238E27FC236}">
                <a16:creationId xmlns:a16="http://schemas.microsoft.com/office/drawing/2014/main" id="{E7C3C117-A4DD-5C4B-B6E8-B256397A4403}"/>
              </a:ext>
            </a:extLst>
          </p:cNvPr>
          <p:cNvSpPr>
            <a:spLocks noGrp="1"/>
          </p:cNvSpPr>
          <p:nvPr>
            <p:ph type="media" sz="quarter" idx="17"/>
          </p:nvPr>
        </p:nvSpPr>
        <p:spPr>
          <a:xfrm>
            <a:off x="2759297" y="1854202"/>
            <a:ext cx="6688640" cy="3762360"/>
          </a:xfrm>
          <a:prstGeom prst="rect">
            <a:avLst/>
          </a:prstGeom>
        </p:spPr>
        <p:txBody>
          <a:bodyPr/>
          <a:lstStyle/>
          <a:p>
            <a:endParaRPr lang="de-DE" dirty="0"/>
          </a:p>
        </p:txBody>
      </p:sp>
    </p:spTree>
    <p:extLst>
      <p:ext uri="{BB962C8B-B14F-4D97-AF65-F5344CB8AC3E}">
        <p14:creationId xmlns:p14="http://schemas.microsoft.com/office/powerpoint/2010/main" val="7138917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82_Video_and_Headlin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3429001"/>
          </a:xfrm>
          <a:prstGeom prst="rect">
            <a:avLst/>
          </a:prstGeom>
        </p:spPr>
      </p:pic>
      <p:pic>
        <p:nvPicPr>
          <p:cNvPr id="8" name="Grafik 7">
            <a:extLst>
              <a:ext uri="{FF2B5EF4-FFF2-40B4-BE49-F238E27FC236}">
                <a16:creationId xmlns:a16="http://schemas.microsoft.com/office/drawing/2014/main" id="{BF3B60D9-E13E-5C41-95C6-AE42F3654DF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20010EDE-4843-764C-9541-DA27B6664126}"/>
              </a:ext>
            </a:extLst>
          </p:cNvPr>
          <p:cNvSpPr/>
          <p:nvPr userDrawn="1"/>
        </p:nvSpPr>
        <p:spPr>
          <a:xfrm>
            <a:off x="2759297" y="1862153"/>
            <a:ext cx="6688640" cy="3762360"/>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4"/>
            <a:ext cx="10959954" cy="612774"/>
          </a:xfrm>
          <a:prstGeom prst="rect">
            <a:avLst/>
          </a:prstGeom>
        </p:spPr>
        <p:txBody>
          <a:bodyPr anchor="t"/>
          <a:lstStyle>
            <a:lvl1pPr algn="ctr">
              <a:defRPr sz="4000" b="1" i="0" baseline="0">
                <a:solidFill>
                  <a:schemeClr val="bg1"/>
                </a:solidFill>
                <a:latin typeface="+mj-lt"/>
              </a:defRPr>
            </a:lvl1pPr>
          </a:lstStyle>
          <a:p>
            <a:pPr lvl="0"/>
            <a:r>
              <a:rPr lang="de-DE" dirty="0"/>
              <a:t>Video Headline</a:t>
            </a:r>
          </a:p>
        </p:txBody>
      </p:sp>
      <p:sp>
        <p:nvSpPr>
          <p:cNvPr id="12" name="Medienplatzhalter 7">
            <a:extLst>
              <a:ext uri="{FF2B5EF4-FFF2-40B4-BE49-F238E27FC236}">
                <a16:creationId xmlns:a16="http://schemas.microsoft.com/office/drawing/2014/main" id="{E7C3C117-A4DD-5C4B-B6E8-B256397A4403}"/>
              </a:ext>
            </a:extLst>
          </p:cNvPr>
          <p:cNvSpPr>
            <a:spLocks noGrp="1"/>
          </p:cNvSpPr>
          <p:nvPr>
            <p:ph type="media" sz="quarter" idx="17"/>
          </p:nvPr>
        </p:nvSpPr>
        <p:spPr>
          <a:xfrm>
            <a:off x="2759297" y="1854202"/>
            <a:ext cx="6688640" cy="3762360"/>
          </a:xfrm>
          <a:prstGeom prst="rect">
            <a:avLst/>
          </a:prstGeom>
        </p:spPr>
        <p:txBody>
          <a:bodyPr/>
          <a:lstStyle/>
          <a:p>
            <a:endParaRPr lang="de-DE" dirty="0"/>
          </a:p>
        </p:txBody>
      </p:sp>
    </p:spTree>
    <p:extLst>
      <p:ext uri="{BB962C8B-B14F-4D97-AF65-F5344CB8AC3E}">
        <p14:creationId xmlns:p14="http://schemas.microsoft.com/office/powerpoint/2010/main" val="2647801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83_Video_and_Headline">
    <p:spTree>
      <p:nvGrpSpPr>
        <p:cNvPr id="1" name=""/>
        <p:cNvGrpSpPr/>
        <p:nvPr/>
      </p:nvGrpSpPr>
      <p:grpSpPr>
        <a:xfrm>
          <a:off x="0" y="0"/>
          <a:ext cx="0" cy="0"/>
          <a:chOff x="0" y="0"/>
          <a:chExt cx="0" cy="0"/>
        </a:xfrm>
      </p:grpSpPr>
      <p:pic>
        <p:nvPicPr>
          <p:cNvPr id="9" name="Grafik 8" descr="Ein Bild, das draußen, groß, Schnee, Gebäude enthält.&#10;&#10;Automatisch generierte Beschreibung">
            <a:extLst>
              <a:ext uri="{FF2B5EF4-FFF2-40B4-BE49-F238E27FC236}">
                <a16:creationId xmlns:a16="http://schemas.microsoft.com/office/drawing/2014/main" id="{F686C446-F60D-F94F-AF8B-A1F661F761EB}"/>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6116" cy="3429001"/>
          </a:xfrm>
          <a:prstGeom prst="rect">
            <a:avLst/>
          </a:prstGeom>
        </p:spPr>
      </p:pic>
      <p:pic>
        <p:nvPicPr>
          <p:cNvPr id="7" name="Grafik 6">
            <a:extLst>
              <a:ext uri="{FF2B5EF4-FFF2-40B4-BE49-F238E27FC236}">
                <a16:creationId xmlns:a16="http://schemas.microsoft.com/office/drawing/2014/main" id="{15D35053-030D-074B-A742-E17DCC367307}"/>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20010EDE-4843-764C-9541-DA27B6664126}"/>
              </a:ext>
            </a:extLst>
          </p:cNvPr>
          <p:cNvSpPr/>
          <p:nvPr userDrawn="1"/>
        </p:nvSpPr>
        <p:spPr>
          <a:xfrm>
            <a:off x="2759297" y="1862153"/>
            <a:ext cx="6688640" cy="3762360"/>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623888" y="620714"/>
            <a:ext cx="10959954" cy="612774"/>
          </a:xfrm>
          <a:prstGeom prst="rect">
            <a:avLst/>
          </a:prstGeom>
        </p:spPr>
        <p:txBody>
          <a:bodyPr anchor="t"/>
          <a:lstStyle>
            <a:lvl1pPr algn="ctr">
              <a:defRPr sz="4000" b="1" i="0" baseline="0">
                <a:solidFill>
                  <a:schemeClr val="bg1"/>
                </a:solidFill>
                <a:latin typeface="+mj-lt"/>
              </a:defRPr>
            </a:lvl1pPr>
          </a:lstStyle>
          <a:p>
            <a:pPr lvl="0"/>
            <a:r>
              <a:rPr lang="de-DE" dirty="0"/>
              <a:t>Video Headline</a:t>
            </a:r>
          </a:p>
        </p:txBody>
      </p:sp>
      <p:sp>
        <p:nvSpPr>
          <p:cNvPr id="12" name="Medienplatzhalter 7">
            <a:extLst>
              <a:ext uri="{FF2B5EF4-FFF2-40B4-BE49-F238E27FC236}">
                <a16:creationId xmlns:a16="http://schemas.microsoft.com/office/drawing/2014/main" id="{E7C3C117-A4DD-5C4B-B6E8-B256397A4403}"/>
              </a:ext>
            </a:extLst>
          </p:cNvPr>
          <p:cNvSpPr>
            <a:spLocks noGrp="1"/>
          </p:cNvSpPr>
          <p:nvPr>
            <p:ph type="media" sz="quarter" idx="17"/>
          </p:nvPr>
        </p:nvSpPr>
        <p:spPr>
          <a:xfrm>
            <a:off x="2759297" y="1854202"/>
            <a:ext cx="6688640" cy="3762360"/>
          </a:xfrm>
          <a:prstGeom prst="rect">
            <a:avLst/>
          </a:prstGeom>
        </p:spPr>
        <p:txBody>
          <a:bodyPr/>
          <a:lstStyle/>
          <a:p>
            <a:endParaRPr lang="de-DE" dirty="0"/>
          </a:p>
        </p:txBody>
      </p:sp>
    </p:spTree>
    <p:extLst>
      <p:ext uri="{BB962C8B-B14F-4D97-AF65-F5344CB8AC3E}">
        <p14:creationId xmlns:p14="http://schemas.microsoft.com/office/powerpoint/2010/main" val="4045629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itle or Final Slid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D1C65502-9921-BF4B-9013-A43572AC3089}"/>
              </a:ext>
            </a:extLst>
          </p:cNvPr>
          <p:cNvPicPr>
            <a:picLocks noChangeAspect="1"/>
          </p:cNvPicPr>
          <p:nvPr userDrawn="1"/>
        </p:nvPicPr>
        <p:blipFill>
          <a:blip r:embed="rId2"/>
          <a:stretch>
            <a:fillRect/>
          </a:stretch>
        </p:blipFill>
        <p:spPr>
          <a:xfrm>
            <a:off x="0" y="0"/>
            <a:ext cx="12186115" cy="6861312"/>
          </a:xfrm>
          <a:prstGeom prst="rect">
            <a:avLst/>
          </a:prstGeom>
        </p:spPr>
      </p:pic>
      <p:pic>
        <p:nvPicPr>
          <p:cNvPr id="9" name="Grafik 8">
            <a:extLst>
              <a:ext uri="{FF2B5EF4-FFF2-40B4-BE49-F238E27FC236}">
                <a16:creationId xmlns:a16="http://schemas.microsoft.com/office/drawing/2014/main" id="{FCD7E043-0995-3242-BC14-24CADDD0FFF3}"/>
              </a:ext>
            </a:extLst>
          </p:cNvPr>
          <p:cNvPicPr>
            <a:picLocks noChangeAspect="1"/>
          </p:cNvPicPr>
          <p:nvPr userDrawn="1"/>
        </p:nvPicPr>
        <p:blipFill>
          <a:blip r:embed="rId3"/>
          <a:stretch>
            <a:fillRect/>
          </a:stretch>
        </p:blipFill>
        <p:spPr>
          <a:xfrm>
            <a:off x="0" y="3313"/>
            <a:ext cx="12192000" cy="6858000"/>
          </a:xfrm>
          <a:prstGeom prst="rect">
            <a:avLst/>
          </a:prstGeom>
        </p:spPr>
      </p:pic>
      <p:sp>
        <p:nvSpPr>
          <p:cNvPr id="10" name="Textplatzhalter 12">
            <a:extLst>
              <a:ext uri="{FF2B5EF4-FFF2-40B4-BE49-F238E27FC236}">
                <a16:creationId xmlns:a16="http://schemas.microsoft.com/office/drawing/2014/main" id="{A00AEC54-611A-8745-B055-339538A404A5}"/>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1" name="Picture 5" descr="A close up of a sign&#10;&#10;Description automatically generated">
            <a:extLst>
              <a:ext uri="{FF2B5EF4-FFF2-40B4-BE49-F238E27FC236}">
                <a16:creationId xmlns:a16="http://schemas.microsoft.com/office/drawing/2014/main" id="{6BE55181-F2E3-8B43-9682-CB0990FF75D7}"/>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9611993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84_Video_and_Headline_and Text">
    <p:spTree>
      <p:nvGrpSpPr>
        <p:cNvPr id="1" name=""/>
        <p:cNvGrpSpPr/>
        <p:nvPr/>
      </p:nvGrpSpPr>
      <p:grpSpPr>
        <a:xfrm>
          <a:off x="0" y="0"/>
          <a:ext cx="0" cy="0"/>
          <a:chOff x="0" y="0"/>
          <a:chExt cx="0" cy="0"/>
        </a:xfrm>
      </p:grpSpPr>
      <p:pic>
        <p:nvPicPr>
          <p:cNvPr id="7" name="Grafik 6" descr="Ein Bild, das draußen, groß, Schnee, Gebäude enthält.&#10;&#10;Automatisch generierte Beschreibung">
            <a:extLst>
              <a:ext uri="{FF2B5EF4-FFF2-40B4-BE49-F238E27FC236}">
                <a16:creationId xmlns:a16="http://schemas.microsoft.com/office/drawing/2014/main" id="{271DD8C0-CCB3-624F-84D5-FC884D6FF316}"/>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207234" cy="3429001"/>
          </a:xfrm>
          <a:prstGeom prst="rect">
            <a:avLst/>
          </a:prstGeom>
        </p:spPr>
      </p:pic>
      <p:pic>
        <p:nvPicPr>
          <p:cNvPr id="8" name="Grafik 7">
            <a:extLst>
              <a:ext uri="{FF2B5EF4-FFF2-40B4-BE49-F238E27FC236}">
                <a16:creationId xmlns:a16="http://schemas.microsoft.com/office/drawing/2014/main" id="{E9A5C153-953C-A249-96A4-274FD185293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20010EDE-4843-764C-9541-DA27B6664126}"/>
              </a:ext>
            </a:extLst>
          </p:cNvPr>
          <p:cNvSpPr/>
          <p:nvPr userDrawn="1"/>
        </p:nvSpPr>
        <p:spPr>
          <a:xfrm>
            <a:off x="6111234" y="2126149"/>
            <a:ext cx="4875068" cy="2742226"/>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2057886"/>
            <a:ext cx="4515277" cy="1188234"/>
          </a:xfrm>
          <a:prstGeom prst="rect">
            <a:avLst/>
          </a:prstGeom>
        </p:spPr>
        <p:txBody>
          <a:bodyPr anchor="t"/>
          <a:lstStyle>
            <a:lvl1pPr algn="l">
              <a:defRPr sz="4000" b="1" i="0" baseline="0">
                <a:solidFill>
                  <a:schemeClr val="bg1"/>
                </a:solidFill>
                <a:latin typeface="+mj-lt"/>
              </a:defRPr>
            </a:lvl1pPr>
          </a:lstStyle>
          <a:p>
            <a:pPr lvl="0"/>
            <a:r>
              <a:rPr lang="de-DE" dirty="0"/>
              <a:t>Video Headline</a:t>
            </a:r>
          </a:p>
        </p:txBody>
      </p:sp>
      <p:sp>
        <p:nvSpPr>
          <p:cNvPr id="19" name="Medienplatzhalter 7">
            <a:extLst>
              <a:ext uri="{FF2B5EF4-FFF2-40B4-BE49-F238E27FC236}">
                <a16:creationId xmlns:a16="http://schemas.microsoft.com/office/drawing/2014/main" id="{C797EE45-9622-DE42-953C-197C4FFF7EDC}"/>
              </a:ext>
            </a:extLst>
          </p:cNvPr>
          <p:cNvSpPr>
            <a:spLocks noGrp="1"/>
          </p:cNvSpPr>
          <p:nvPr>
            <p:ph type="media" sz="quarter" idx="17"/>
          </p:nvPr>
        </p:nvSpPr>
        <p:spPr>
          <a:xfrm>
            <a:off x="6106391" y="2126150"/>
            <a:ext cx="4875067" cy="2742225"/>
          </a:xfrm>
          <a:prstGeom prst="rect">
            <a:avLst/>
          </a:prstGeom>
        </p:spPr>
        <p:txBody>
          <a:bodyPr/>
          <a:lstStyle/>
          <a:p>
            <a:endParaRPr lang="de-DE" dirty="0"/>
          </a:p>
        </p:txBody>
      </p:sp>
      <p:sp>
        <p:nvSpPr>
          <p:cNvPr id="10" name="Textplatzhalter 13">
            <a:extLst>
              <a:ext uri="{FF2B5EF4-FFF2-40B4-BE49-F238E27FC236}">
                <a16:creationId xmlns:a16="http://schemas.microsoft.com/office/drawing/2014/main" id="{21735FAE-16C4-CC41-8DDA-FABEA661E5FA}"/>
              </a:ext>
            </a:extLst>
          </p:cNvPr>
          <p:cNvSpPr>
            <a:spLocks noGrp="1"/>
          </p:cNvSpPr>
          <p:nvPr>
            <p:ph type="body" sz="quarter" idx="13" hasCustomPrompt="1"/>
          </p:nvPr>
        </p:nvSpPr>
        <p:spPr>
          <a:xfrm>
            <a:off x="1235074" y="3611880"/>
            <a:ext cx="4515277" cy="2625407"/>
          </a:xfrm>
          <a:prstGeom prst="rect">
            <a:avLst/>
          </a:prstGeom>
        </p:spPr>
        <p:txBody>
          <a:bodyPr anchor="t"/>
          <a:lstStyle>
            <a:lvl1pPr marL="342900" indent="-342900">
              <a:buFont typeface="Arial" panose="020B0604020202020204" pitchFamily="34" charset="0"/>
              <a:buChar char="•"/>
              <a:defRPr sz="2000" b="0" i="0" baseline="0">
                <a:latin typeface="+mn-lt"/>
                <a:cs typeface="Arial Nova Light" panose="020F0302020204030204" pitchFamily="34" charset="0"/>
              </a:defRPr>
            </a:lvl1pPr>
            <a:lvl2pPr>
              <a:defRPr lang="de-DE" sz="2000" b="0" i="0" kern="1200" baseline="0" dirty="0">
                <a:solidFill>
                  <a:schemeClr val="tx1"/>
                </a:solidFill>
                <a:latin typeface="+mn-lt"/>
                <a:ea typeface="+mn-ea"/>
                <a:cs typeface="Arial Nova Light" panose="020F0302020204030204" pitchFamily="34" charset="0"/>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consef</a:t>
            </a:r>
            <a:r>
              <a:rPr lang="de-DE" dirty="0"/>
              <a:t> </a:t>
            </a:r>
            <a:r>
              <a:rPr lang="de-DE" dirty="0" err="1"/>
              <a:t>ectetuer</a:t>
            </a:r>
            <a:r>
              <a:rPr lang="de-DE" dirty="0"/>
              <a:t> </a:t>
            </a:r>
            <a:r>
              <a:rPr lang="de-DE" dirty="0" err="1"/>
              <a:t>adipiscing</a:t>
            </a:r>
            <a:r>
              <a:rPr lang="de-DE" dirty="0"/>
              <a:t> </a:t>
            </a:r>
            <a:r>
              <a:rPr lang="de-DE" dirty="0" err="1"/>
              <a:t>elit</a:t>
            </a:r>
            <a:r>
              <a:rPr lang="de-DE" dirty="0"/>
              <a:t>. </a:t>
            </a:r>
            <a:r>
              <a:rPr lang="de-DE" dirty="0" err="1"/>
              <a:t>Aenean</a:t>
            </a:r>
            <a:r>
              <a:rPr lang="de-DE" dirty="0"/>
              <a:t> </a:t>
            </a:r>
            <a:r>
              <a:rPr lang="de-DE" dirty="0" err="1"/>
              <a:t>com</a:t>
            </a:r>
            <a:r>
              <a:rPr lang="de-DE" dirty="0"/>
              <a:t> </a:t>
            </a:r>
            <a:r>
              <a:rPr lang="de-DE" dirty="0" err="1"/>
              <a:t>modo</a:t>
            </a:r>
            <a:r>
              <a:rPr lang="de-DE" dirty="0"/>
              <a:t> </a:t>
            </a:r>
            <a:r>
              <a:rPr lang="de-DE" dirty="0" err="1"/>
              <a:t>ligula</a:t>
            </a:r>
            <a:r>
              <a:rPr lang="de-DE" dirty="0"/>
              <a:t> </a:t>
            </a:r>
            <a:r>
              <a:rPr lang="de-DE" dirty="0" err="1"/>
              <a:t>eget</a:t>
            </a:r>
            <a:r>
              <a:rPr lang="de-DE" dirty="0"/>
              <a:t> </a:t>
            </a:r>
            <a:r>
              <a:rPr lang="de-DE" dirty="0" err="1"/>
              <a:t>dolor</a:t>
            </a:r>
            <a:r>
              <a:rPr lang="de-DE" dirty="0"/>
              <a:t>.</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Aenean mass. Cum </a:t>
            </a:r>
            <a:r>
              <a:rPr lang="de-DE" dirty="0" err="1"/>
              <a:t>sociis</a:t>
            </a:r>
            <a:r>
              <a:rPr lang="de-DE" dirty="0"/>
              <a:t> </a:t>
            </a:r>
            <a:r>
              <a:rPr lang="de-DE" dirty="0" err="1"/>
              <a:t>natoque</a:t>
            </a:r>
            <a:r>
              <a:rPr lang="de-DE" dirty="0"/>
              <a:t> </a:t>
            </a:r>
            <a:r>
              <a:rPr lang="de-DE" dirty="0" err="1"/>
              <a:t>penatibus</a:t>
            </a:r>
            <a:r>
              <a:rPr lang="de-DE" dirty="0"/>
              <a:t> et mag </a:t>
            </a:r>
            <a:r>
              <a:rPr lang="de-DE" dirty="0" err="1"/>
              <a:t>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p:txBody>
      </p:sp>
    </p:spTree>
    <p:extLst>
      <p:ext uri="{BB962C8B-B14F-4D97-AF65-F5344CB8AC3E}">
        <p14:creationId xmlns:p14="http://schemas.microsoft.com/office/powerpoint/2010/main" val="1642101649"/>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85_Video_and_Headline_and Tex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303DE15-427D-4D40-ACC2-38D29B9EB1F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12192000" cy="3429001"/>
          </a:xfrm>
          <a:prstGeom prst="rect">
            <a:avLst/>
          </a:prstGeom>
        </p:spPr>
      </p:pic>
      <p:pic>
        <p:nvPicPr>
          <p:cNvPr id="8" name="Grafik 7">
            <a:extLst>
              <a:ext uri="{FF2B5EF4-FFF2-40B4-BE49-F238E27FC236}">
                <a16:creationId xmlns:a16="http://schemas.microsoft.com/office/drawing/2014/main" id="{912544A7-207B-2B41-9EC5-9B95A652890E}"/>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20010EDE-4843-764C-9541-DA27B6664126}"/>
              </a:ext>
            </a:extLst>
          </p:cNvPr>
          <p:cNvSpPr/>
          <p:nvPr userDrawn="1"/>
        </p:nvSpPr>
        <p:spPr>
          <a:xfrm>
            <a:off x="6111234" y="2126149"/>
            <a:ext cx="4875068" cy="2742226"/>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2057886"/>
            <a:ext cx="4515277" cy="1188234"/>
          </a:xfrm>
          <a:prstGeom prst="rect">
            <a:avLst/>
          </a:prstGeom>
        </p:spPr>
        <p:txBody>
          <a:bodyPr anchor="t"/>
          <a:lstStyle>
            <a:lvl1pPr algn="l">
              <a:defRPr sz="4000" b="1" i="0" baseline="0">
                <a:solidFill>
                  <a:schemeClr val="bg1"/>
                </a:solidFill>
                <a:latin typeface="+mj-lt"/>
              </a:defRPr>
            </a:lvl1pPr>
          </a:lstStyle>
          <a:p>
            <a:pPr lvl="0"/>
            <a:r>
              <a:rPr lang="de-DE" dirty="0"/>
              <a:t>Video Headline</a:t>
            </a:r>
          </a:p>
        </p:txBody>
      </p:sp>
      <p:sp>
        <p:nvSpPr>
          <p:cNvPr id="19" name="Medienplatzhalter 7">
            <a:extLst>
              <a:ext uri="{FF2B5EF4-FFF2-40B4-BE49-F238E27FC236}">
                <a16:creationId xmlns:a16="http://schemas.microsoft.com/office/drawing/2014/main" id="{C797EE45-9622-DE42-953C-197C4FFF7EDC}"/>
              </a:ext>
            </a:extLst>
          </p:cNvPr>
          <p:cNvSpPr>
            <a:spLocks noGrp="1"/>
          </p:cNvSpPr>
          <p:nvPr>
            <p:ph type="media" sz="quarter" idx="17"/>
          </p:nvPr>
        </p:nvSpPr>
        <p:spPr>
          <a:xfrm>
            <a:off x="6106391" y="2126150"/>
            <a:ext cx="4875067" cy="2742225"/>
          </a:xfrm>
          <a:prstGeom prst="rect">
            <a:avLst/>
          </a:prstGeom>
        </p:spPr>
        <p:txBody>
          <a:bodyPr/>
          <a:lstStyle/>
          <a:p>
            <a:endParaRPr lang="de-DE" dirty="0"/>
          </a:p>
        </p:txBody>
      </p:sp>
      <p:sp>
        <p:nvSpPr>
          <p:cNvPr id="12" name="Textplatzhalter 13">
            <a:extLst>
              <a:ext uri="{FF2B5EF4-FFF2-40B4-BE49-F238E27FC236}">
                <a16:creationId xmlns:a16="http://schemas.microsoft.com/office/drawing/2014/main" id="{A1D22E21-A9A5-433C-942A-6F52627BBA8E}"/>
              </a:ext>
            </a:extLst>
          </p:cNvPr>
          <p:cNvSpPr>
            <a:spLocks noGrp="1"/>
          </p:cNvSpPr>
          <p:nvPr>
            <p:ph type="body" sz="quarter" idx="13" hasCustomPrompt="1"/>
          </p:nvPr>
        </p:nvSpPr>
        <p:spPr>
          <a:xfrm>
            <a:off x="1235074" y="3611880"/>
            <a:ext cx="4515277" cy="2625407"/>
          </a:xfrm>
          <a:prstGeom prst="rect">
            <a:avLst/>
          </a:prstGeom>
        </p:spPr>
        <p:txBody>
          <a:bodyPr anchor="t"/>
          <a:lstStyle>
            <a:lvl1pPr marL="342900" indent="-342900">
              <a:buFont typeface="Arial" panose="020B0604020202020204" pitchFamily="34" charset="0"/>
              <a:buChar char="•"/>
              <a:defRPr sz="2000" b="0" i="0" baseline="0">
                <a:latin typeface="+mn-lt"/>
                <a:cs typeface="Arial Nova Light" panose="020F0302020204030204" pitchFamily="34" charset="0"/>
              </a:defRPr>
            </a:lvl1pPr>
            <a:lvl2pPr>
              <a:defRPr lang="de-DE" sz="2000" b="0" i="0" kern="1200" baseline="0" dirty="0">
                <a:solidFill>
                  <a:schemeClr val="tx1"/>
                </a:solidFill>
                <a:latin typeface="+mn-lt"/>
                <a:ea typeface="+mn-ea"/>
                <a:cs typeface="Arial Nova Light" panose="020F0302020204030204" pitchFamily="34" charset="0"/>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consef</a:t>
            </a:r>
            <a:r>
              <a:rPr lang="de-DE" dirty="0"/>
              <a:t> </a:t>
            </a:r>
            <a:r>
              <a:rPr lang="de-DE" dirty="0" err="1"/>
              <a:t>ectetuer</a:t>
            </a:r>
            <a:r>
              <a:rPr lang="de-DE" dirty="0"/>
              <a:t> </a:t>
            </a:r>
            <a:r>
              <a:rPr lang="de-DE" dirty="0" err="1"/>
              <a:t>adipiscing</a:t>
            </a:r>
            <a:r>
              <a:rPr lang="de-DE" dirty="0"/>
              <a:t> </a:t>
            </a:r>
            <a:r>
              <a:rPr lang="de-DE" dirty="0" err="1"/>
              <a:t>elit</a:t>
            </a:r>
            <a:r>
              <a:rPr lang="de-DE" dirty="0"/>
              <a:t>. </a:t>
            </a:r>
            <a:r>
              <a:rPr lang="de-DE" dirty="0" err="1"/>
              <a:t>Aenean</a:t>
            </a:r>
            <a:r>
              <a:rPr lang="de-DE" dirty="0"/>
              <a:t> </a:t>
            </a:r>
            <a:r>
              <a:rPr lang="de-DE" dirty="0" err="1"/>
              <a:t>com</a:t>
            </a:r>
            <a:r>
              <a:rPr lang="de-DE" dirty="0"/>
              <a:t> </a:t>
            </a:r>
            <a:r>
              <a:rPr lang="de-DE" dirty="0" err="1"/>
              <a:t>modo</a:t>
            </a:r>
            <a:r>
              <a:rPr lang="de-DE" dirty="0"/>
              <a:t> </a:t>
            </a:r>
            <a:r>
              <a:rPr lang="de-DE" dirty="0" err="1"/>
              <a:t>ligula</a:t>
            </a:r>
            <a:r>
              <a:rPr lang="de-DE" dirty="0"/>
              <a:t> </a:t>
            </a:r>
            <a:r>
              <a:rPr lang="de-DE" dirty="0" err="1"/>
              <a:t>eget</a:t>
            </a:r>
            <a:r>
              <a:rPr lang="de-DE" dirty="0"/>
              <a:t> </a:t>
            </a:r>
            <a:r>
              <a:rPr lang="de-DE" dirty="0" err="1"/>
              <a:t>dolor</a:t>
            </a:r>
            <a:r>
              <a:rPr lang="de-DE" dirty="0"/>
              <a:t>.</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Aenean mass. Cum </a:t>
            </a:r>
            <a:r>
              <a:rPr lang="de-DE" dirty="0" err="1"/>
              <a:t>sociis</a:t>
            </a:r>
            <a:r>
              <a:rPr lang="de-DE" dirty="0"/>
              <a:t> </a:t>
            </a:r>
            <a:r>
              <a:rPr lang="de-DE" dirty="0" err="1"/>
              <a:t>natoque</a:t>
            </a:r>
            <a:r>
              <a:rPr lang="de-DE" dirty="0"/>
              <a:t> </a:t>
            </a:r>
            <a:r>
              <a:rPr lang="de-DE" dirty="0" err="1"/>
              <a:t>penatibus</a:t>
            </a:r>
            <a:r>
              <a:rPr lang="de-DE" dirty="0"/>
              <a:t> et mag </a:t>
            </a:r>
            <a:r>
              <a:rPr lang="de-DE" dirty="0" err="1"/>
              <a:t>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p:txBody>
      </p:sp>
    </p:spTree>
    <p:extLst>
      <p:ext uri="{BB962C8B-B14F-4D97-AF65-F5344CB8AC3E}">
        <p14:creationId xmlns:p14="http://schemas.microsoft.com/office/powerpoint/2010/main" val="1132858619"/>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86_Video_and_Headline_and Tex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303DE15-427D-4D40-ACC2-38D29B9EB1F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3429001"/>
          </a:xfrm>
          <a:prstGeom prst="rect">
            <a:avLst/>
          </a:prstGeom>
        </p:spPr>
      </p:pic>
      <p:pic>
        <p:nvPicPr>
          <p:cNvPr id="8" name="Grafik 7">
            <a:extLst>
              <a:ext uri="{FF2B5EF4-FFF2-40B4-BE49-F238E27FC236}">
                <a16:creationId xmlns:a16="http://schemas.microsoft.com/office/drawing/2014/main" id="{235B1CAC-205E-7C41-9195-053E93C0836F}"/>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20010EDE-4843-764C-9541-DA27B6664126}"/>
              </a:ext>
            </a:extLst>
          </p:cNvPr>
          <p:cNvSpPr/>
          <p:nvPr userDrawn="1"/>
        </p:nvSpPr>
        <p:spPr>
          <a:xfrm>
            <a:off x="6111234" y="2126149"/>
            <a:ext cx="4875068" cy="2742226"/>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2057886"/>
            <a:ext cx="4515277" cy="1188234"/>
          </a:xfrm>
          <a:prstGeom prst="rect">
            <a:avLst/>
          </a:prstGeom>
        </p:spPr>
        <p:txBody>
          <a:bodyPr anchor="t"/>
          <a:lstStyle>
            <a:lvl1pPr algn="l">
              <a:defRPr sz="4000" b="1" i="0" baseline="0">
                <a:solidFill>
                  <a:schemeClr val="bg1"/>
                </a:solidFill>
                <a:latin typeface="+mj-lt"/>
              </a:defRPr>
            </a:lvl1pPr>
          </a:lstStyle>
          <a:p>
            <a:pPr lvl="0"/>
            <a:r>
              <a:rPr lang="de-DE" dirty="0"/>
              <a:t>Video Headline</a:t>
            </a:r>
          </a:p>
        </p:txBody>
      </p:sp>
      <p:sp>
        <p:nvSpPr>
          <p:cNvPr id="19" name="Medienplatzhalter 7">
            <a:extLst>
              <a:ext uri="{FF2B5EF4-FFF2-40B4-BE49-F238E27FC236}">
                <a16:creationId xmlns:a16="http://schemas.microsoft.com/office/drawing/2014/main" id="{C797EE45-9622-DE42-953C-197C4FFF7EDC}"/>
              </a:ext>
            </a:extLst>
          </p:cNvPr>
          <p:cNvSpPr>
            <a:spLocks noGrp="1"/>
          </p:cNvSpPr>
          <p:nvPr>
            <p:ph type="media" sz="quarter" idx="17"/>
          </p:nvPr>
        </p:nvSpPr>
        <p:spPr>
          <a:xfrm>
            <a:off x="6106391" y="2126150"/>
            <a:ext cx="4875067" cy="2742225"/>
          </a:xfrm>
          <a:prstGeom prst="rect">
            <a:avLst/>
          </a:prstGeom>
        </p:spPr>
        <p:txBody>
          <a:bodyPr/>
          <a:lstStyle/>
          <a:p>
            <a:endParaRPr lang="de-DE" dirty="0"/>
          </a:p>
        </p:txBody>
      </p:sp>
      <p:sp>
        <p:nvSpPr>
          <p:cNvPr id="12" name="Textplatzhalter 13">
            <a:extLst>
              <a:ext uri="{FF2B5EF4-FFF2-40B4-BE49-F238E27FC236}">
                <a16:creationId xmlns:a16="http://schemas.microsoft.com/office/drawing/2014/main" id="{0B67B5D6-C026-4001-B149-ED37A1CFF011}"/>
              </a:ext>
            </a:extLst>
          </p:cNvPr>
          <p:cNvSpPr>
            <a:spLocks noGrp="1"/>
          </p:cNvSpPr>
          <p:nvPr>
            <p:ph type="body" sz="quarter" idx="13" hasCustomPrompt="1"/>
          </p:nvPr>
        </p:nvSpPr>
        <p:spPr>
          <a:xfrm>
            <a:off x="1235074" y="3611880"/>
            <a:ext cx="4515277" cy="2625407"/>
          </a:xfrm>
          <a:prstGeom prst="rect">
            <a:avLst/>
          </a:prstGeom>
        </p:spPr>
        <p:txBody>
          <a:bodyPr anchor="t"/>
          <a:lstStyle>
            <a:lvl1pPr marL="342900" indent="-342900">
              <a:buFont typeface="Arial" panose="020B0604020202020204" pitchFamily="34" charset="0"/>
              <a:buChar char="•"/>
              <a:defRPr sz="2000" b="0" i="0" baseline="0">
                <a:latin typeface="+mn-lt"/>
                <a:cs typeface="Arial Nova Light" panose="020F0302020204030204" pitchFamily="34" charset="0"/>
              </a:defRPr>
            </a:lvl1pPr>
            <a:lvl2pPr>
              <a:defRPr lang="de-DE" sz="2000" b="0" i="0" kern="1200" baseline="0" dirty="0">
                <a:solidFill>
                  <a:schemeClr val="tx1"/>
                </a:solidFill>
                <a:latin typeface="+mn-lt"/>
                <a:ea typeface="+mn-ea"/>
                <a:cs typeface="Arial Nova Light" panose="020F0302020204030204" pitchFamily="34" charset="0"/>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consef</a:t>
            </a:r>
            <a:r>
              <a:rPr lang="de-DE" dirty="0"/>
              <a:t> </a:t>
            </a:r>
            <a:r>
              <a:rPr lang="de-DE" dirty="0" err="1"/>
              <a:t>ectetuer</a:t>
            </a:r>
            <a:r>
              <a:rPr lang="de-DE" dirty="0"/>
              <a:t> </a:t>
            </a:r>
            <a:r>
              <a:rPr lang="de-DE" dirty="0" err="1"/>
              <a:t>adipiscing</a:t>
            </a:r>
            <a:r>
              <a:rPr lang="de-DE" dirty="0"/>
              <a:t> </a:t>
            </a:r>
            <a:r>
              <a:rPr lang="de-DE" dirty="0" err="1"/>
              <a:t>elit</a:t>
            </a:r>
            <a:r>
              <a:rPr lang="de-DE" dirty="0"/>
              <a:t>. </a:t>
            </a:r>
            <a:r>
              <a:rPr lang="de-DE" dirty="0" err="1"/>
              <a:t>Aenean</a:t>
            </a:r>
            <a:r>
              <a:rPr lang="de-DE" dirty="0"/>
              <a:t> </a:t>
            </a:r>
            <a:r>
              <a:rPr lang="de-DE" dirty="0" err="1"/>
              <a:t>com</a:t>
            </a:r>
            <a:r>
              <a:rPr lang="de-DE" dirty="0"/>
              <a:t> </a:t>
            </a:r>
            <a:r>
              <a:rPr lang="de-DE" dirty="0" err="1"/>
              <a:t>modo</a:t>
            </a:r>
            <a:r>
              <a:rPr lang="de-DE" dirty="0"/>
              <a:t> </a:t>
            </a:r>
            <a:r>
              <a:rPr lang="de-DE" dirty="0" err="1"/>
              <a:t>ligula</a:t>
            </a:r>
            <a:r>
              <a:rPr lang="de-DE" dirty="0"/>
              <a:t> </a:t>
            </a:r>
            <a:r>
              <a:rPr lang="de-DE" dirty="0" err="1"/>
              <a:t>eget</a:t>
            </a:r>
            <a:r>
              <a:rPr lang="de-DE" dirty="0"/>
              <a:t> </a:t>
            </a:r>
            <a:r>
              <a:rPr lang="de-DE" dirty="0" err="1"/>
              <a:t>dolor</a:t>
            </a:r>
            <a:r>
              <a:rPr lang="de-DE" dirty="0"/>
              <a:t>.</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Aenean mass. Cum </a:t>
            </a:r>
            <a:r>
              <a:rPr lang="de-DE" dirty="0" err="1"/>
              <a:t>sociis</a:t>
            </a:r>
            <a:r>
              <a:rPr lang="de-DE" dirty="0"/>
              <a:t> </a:t>
            </a:r>
            <a:r>
              <a:rPr lang="de-DE" dirty="0" err="1"/>
              <a:t>natoque</a:t>
            </a:r>
            <a:r>
              <a:rPr lang="de-DE" dirty="0"/>
              <a:t> </a:t>
            </a:r>
            <a:r>
              <a:rPr lang="de-DE" dirty="0" err="1"/>
              <a:t>penatibus</a:t>
            </a:r>
            <a:r>
              <a:rPr lang="de-DE" dirty="0"/>
              <a:t> et mag </a:t>
            </a:r>
            <a:r>
              <a:rPr lang="de-DE" dirty="0" err="1"/>
              <a:t>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p:txBody>
      </p:sp>
    </p:spTree>
    <p:extLst>
      <p:ext uri="{BB962C8B-B14F-4D97-AF65-F5344CB8AC3E}">
        <p14:creationId xmlns:p14="http://schemas.microsoft.com/office/powerpoint/2010/main" val="1873484139"/>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87Video_and_Headline_and Text">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8303DE15-427D-4D40-ACC2-38D29B9EB1F4}"/>
              </a:ext>
            </a:extLst>
          </p:cNvPr>
          <p:cNvPicPr>
            <a:picLocks/>
          </p:cNvPicPr>
          <p:nvPr userDrawn="1"/>
        </p:nvPicPr>
        <p:blipFill rotWithShape="1">
          <a:blip r:embed="rId2" cstate="email">
            <a:extLst>
              <a:ext uri="{28A0092B-C50C-407E-A947-70E740481C1C}">
                <a14:useLocalDpi xmlns:a14="http://schemas.microsoft.com/office/drawing/2010/main"/>
              </a:ext>
            </a:extLst>
          </a:blip>
          <a:srcRect/>
          <a:stretch/>
        </p:blipFill>
        <p:spPr>
          <a:xfrm>
            <a:off x="-5884" y="0"/>
            <a:ext cx="12192000" cy="3429001"/>
          </a:xfrm>
          <a:prstGeom prst="rect">
            <a:avLst/>
          </a:prstGeom>
        </p:spPr>
      </p:pic>
      <p:pic>
        <p:nvPicPr>
          <p:cNvPr id="8" name="Grafik 7">
            <a:extLst>
              <a:ext uri="{FF2B5EF4-FFF2-40B4-BE49-F238E27FC236}">
                <a16:creationId xmlns:a16="http://schemas.microsoft.com/office/drawing/2014/main" id="{44B74552-0D02-9741-916C-1317645B7B52}"/>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1" name="Rechteck 10">
            <a:extLst>
              <a:ext uri="{FF2B5EF4-FFF2-40B4-BE49-F238E27FC236}">
                <a16:creationId xmlns:a16="http://schemas.microsoft.com/office/drawing/2014/main" id="{20010EDE-4843-764C-9541-DA27B6664126}"/>
              </a:ext>
            </a:extLst>
          </p:cNvPr>
          <p:cNvSpPr/>
          <p:nvPr userDrawn="1"/>
        </p:nvSpPr>
        <p:spPr>
          <a:xfrm>
            <a:off x="6111234" y="2126149"/>
            <a:ext cx="4875068" cy="2742226"/>
          </a:xfrm>
          <a:prstGeom prst="rect">
            <a:avLst/>
          </a:prstGeom>
          <a:solidFill>
            <a:schemeClr val="lt1"/>
          </a:solidFill>
          <a:ln w="1270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 name="Textplatzhalter 12">
            <a:extLst>
              <a:ext uri="{FF2B5EF4-FFF2-40B4-BE49-F238E27FC236}">
                <a16:creationId xmlns:a16="http://schemas.microsoft.com/office/drawing/2014/main" id="{E87E73B4-647A-8747-A684-7F670BDE6FFA}"/>
              </a:ext>
            </a:extLst>
          </p:cNvPr>
          <p:cNvSpPr>
            <a:spLocks noGrp="1"/>
          </p:cNvSpPr>
          <p:nvPr>
            <p:ph type="body" sz="quarter" idx="15" hasCustomPrompt="1"/>
          </p:nvPr>
        </p:nvSpPr>
        <p:spPr>
          <a:xfrm>
            <a:off x="1235074" y="2057886"/>
            <a:ext cx="4515277" cy="1188234"/>
          </a:xfrm>
          <a:prstGeom prst="rect">
            <a:avLst/>
          </a:prstGeom>
        </p:spPr>
        <p:txBody>
          <a:bodyPr anchor="t"/>
          <a:lstStyle>
            <a:lvl1pPr algn="l">
              <a:defRPr sz="4000" b="1" i="0" baseline="0">
                <a:solidFill>
                  <a:schemeClr val="bg1"/>
                </a:solidFill>
                <a:latin typeface="+mj-lt"/>
              </a:defRPr>
            </a:lvl1pPr>
          </a:lstStyle>
          <a:p>
            <a:pPr lvl="0"/>
            <a:r>
              <a:rPr lang="de-DE" dirty="0"/>
              <a:t>Video Headline</a:t>
            </a:r>
          </a:p>
        </p:txBody>
      </p:sp>
      <p:sp>
        <p:nvSpPr>
          <p:cNvPr id="19" name="Medienplatzhalter 7">
            <a:extLst>
              <a:ext uri="{FF2B5EF4-FFF2-40B4-BE49-F238E27FC236}">
                <a16:creationId xmlns:a16="http://schemas.microsoft.com/office/drawing/2014/main" id="{C797EE45-9622-DE42-953C-197C4FFF7EDC}"/>
              </a:ext>
            </a:extLst>
          </p:cNvPr>
          <p:cNvSpPr>
            <a:spLocks noGrp="1"/>
          </p:cNvSpPr>
          <p:nvPr>
            <p:ph type="media" sz="quarter" idx="17"/>
          </p:nvPr>
        </p:nvSpPr>
        <p:spPr>
          <a:xfrm>
            <a:off x="6106391" y="2126150"/>
            <a:ext cx="4875067" cy="2742225"/>
          </a:xfrm>
          <a:prstGeom prst="rect">
            <a:avLst/>
          </a:prstGeom>
        </p:spPr>
        <p:txBody>
          <a:bodyPr/>
          <a:lstStyle/>
          <a:p>
            <a:endParaRPr lang="de-DE" dirty="0"/>
          </a:p>
        </p:txBody>
      </p:sp>
      <p:sp>
        <p:nvSpPr>
          <p:cNvPr id="12" name="Textplatzhalter 13">
            <a:extLst>
              <a:ext uri="{FF2B5EF4-FFF2-40B4-BE49-F238E27FC236}">
                <a16:creationId xmlns:a16="http://schemas.microsoft.com/office/drawing/2014/main" id="{D516A00C-28D1-4974-999E-1F513128B43E}"/>
              </a:ext>
            </a:extLst>
          </p:cNvPr>
          <p:cNvSpPr>
            <a:spLocks noGrp="1"/>
          </p:cNvSpPr>
          <p:nvPr>
            <p:ph type="body" sz="quarter" idx="13" hasCustomPrompt="1"/>
          </p:nvPr>
        </p:nvSpPr>
        <p:spPr>
          <a:xfrm>
            <a:off x="1235074" y="3611880"/>
            <a:ext cx="4515277" cy="2625407"/>
          </a:xfrm>
          <a:prstGeom prst="rect">
            <a:avLst/>
          </a:prstGeom>
        </p:spPr>
        <p:txBody>
          <a:bodyPr anchor="t"/>
          <a:lstStyle>
            <a:lvl1pPr marL="342900" indent="-342900">
              <a:buFont typeface="Arial" panose="020B0604020202020204" pitchFamily="34" charset="0"/>
              <a:buChar char="•"/>
              <a:defRPr sz="2000" b="0" i="0" baseline="0">
                <a:latin typeface="+mn-lt"/>
                <a:cs typeface="Arial Nova Light" panose="020F0302020204030204" pitchFamily="34" charset="0"/>
              </a:defRPr>
            </a:lvl1pPr>
            <a:lvl2pPr>
              <a:defRPr lang="de-DE" sz="2000" b="0" i="0" kern="1200" baseline="0" dirty="0">
                <a:solidFill>
                  <a:schemeClr val="tx1"/>
                </a:solidFill>
                <a:latin typeface="+mn-lt"/>
                <a:ea typeface="+mn-ea"/>
                <a:cs typeface="Arial Nova Light" panose="020F0302020204030204" pitchFamily="34" charset="0"/>
              </a:defRPr>
            </a:lvl2pPr>
            <a:lvl3pPr>
              <a:defRPr sz="3000" b="0" i="0">
                <a:latin typeface="Helvetica Light" panose="020B0403020202020204" pitchFamily="34" charset="0"/>
              </a:defRPr>
            </a:lvl3pPr>
            <a:lvl4pPr>
              <a:defRPr sz="3000" b="0" i="0">
                <a:latin typeface="Helvetica Light" panose="020B0403020202020204" pitchFamily="34" charset="0"/>
              </a:defRPr>
            </a:lvl4pPr>
            <a:lvl5pPr>
              <a:defRPr sz="3000" b="0" i="0">
                <a:latin typeface="Helvetica Light" panose="020B0403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consef</a:t>
            </a:r>
            <a:r>
              <a:rPr lang="de-DE" dirty="0"/>
              <a:t> </a:t>
            </a:r>
            <a:r>
              <a:rPr lang="de-DE" dirty="0" err="1"/>
              <a:t>ectetuer</a:t>
            </a:r>
            <a:r>
              <a:rPr lang="de-DE" dirty="0"/>
              <a:t> </a:t>
            </a:r>
            <a:r>
              <a:rPr lang="de-DE" dirty="0" err="1"/>
              <a:t>adipiscing</a:t>
            </a:r>
            <a:r>
              <a:rPr lang="de-DE" dirty="0"/>
              <a:t> </a:t>
            </a:r>
            <a:r>
              <a:rPr lang="de-DE" dirty="0" err="1"/>
              <a:t>elit</a:t>
            </a:r>
            <a:r>
              <a:rPr lang="de-DE" dirty="0"/>
              <a:t>. </a:t>
            </a:r>
            <a:r>
              <a:rPr lang="de-DE" dirty="0" err="1"/>
              <a:t>Aenean</a:t>
            </a:r>
            <a:r>
              <a:rPr lang="de-DE" dirty="0"/>
              <a:t> </a:t>
            </a:r>
            <a:r>
              <a:rPr lang="de-DE" dirty="0" err="1"/>
              <a:t>com</a:t>
            </a:r>
            <a:r>
              <a:rPr lang="de-DE" dirty="0"/>
              <a:t> </a:t>
            </a:r>
            <a:r>
              <a:rPr lang="de-DE" dirty="0" err="1"/>
              <a:t>modo</a:t>
            </a:r>
            <a:r>
              <a:rPr lang="de-DE" dirty="0"/>
              <a:t> </a:t>
            </a:r>
            <a:r>
              <a:rPr lang="de-DE" dirty="0" err="1"/>
              <a:t>ligula</a:t>
            </a:r>
            <a:r>
              <a:rPr lang="de-DE" dirty="0"/>
              <a:t> </a:t>
            </a:r>
            <a:r>
              <a:rPr lang="de-DE" dirty="0" err="1"/>
              <a:t>eget</a:t>
            </a:r>
            <a:r>
              <a:rPr lang="de-DE" dirty="0"/>
              <a:t> </a:t>
            </a:r>
            <a:r>
              <a:rPr lang="de-DE" dirty="0" err="1"/>
              <a:t>dolor</a:t>
            </a:r>
            <a:r>
              <a:rPr lang="de-DE" dirty="0"/>
              <a:t>.</a:t>
            </a:r>
          </a:p>
          <a:p>
            <a:pPr marL="685800" lvl="1" indent="-342900" algn="l" defTabSz="914400" rtl="0" eaLnBrk="1" latinLnBrk="0" hangingPunct="1">
              <a:lnSpc>
                <a:spcPct val="90000"/>
              </a:lnSpc>
              <a:spcBef>
                <a:spcPts val="1000"/>
              </a:spcBef>
              <a:buFont typeface="Arial" panose="020B0604020202020204" pitchFamily="34" charset="0"/>
              <a:buChar char="•"/>
            </a:pPr>
            <a:r>
              <a:rPr lang="de-DE" dirty="0"/>
              <a:t>Aenean mass. Cum </a:t>
            </a:r>
            <a:r>
              <a:rPr lang="de-DE" dirty="0" err="1"/>
              <a:t>sociis</a:t>
            </a:r>
            <a:r>
              <a:rPr lang="de-DE" dirty="0"/>
              <a:t> </a:t>
            </a:r>
            <a:r>
              <a:rPr lang="de-DE" dirty="0" err="1"/>
              <a:t>natoque</a:t>
            </a:r>
            <a:r>
              <a:rPr lang="de-DE" dirty="0"/>
              <a:t> </a:t>
            </a:r>
            <a:r>
              <a:rPr lang="de-DE" dirty="0" err="1"/>
              <a:t>penatibus</a:t>
            </a:r>
            <a:r>
              <a:rPr lang="de-DE" dirty="0"/>
              <a:t> et mag </a:t>
            </a:r>
            <a:r>
              <a:rPr lang="de-DE" dirty="0" err="1"/>
              <a:t>nis</a:t>
            </a:r>
            <a:r>
              <a:rPr lang="de-DE" dirty="0"/>
              <a:t> </a:t>
            </a:r>
            <a:r>
              <a:rPr lang="de-DE" dirty="0" err="1"/>
              <a:t>dis</a:t>
            </a:r>
            <a:r>
              <a:rPr lang="de-DE" dirty="0"/>
              <a:t> </a:t>
            </a:r>
            <a:r>
              <a:rPr lang="de-DE" dirty="0" err="1"/>
              <a:t>parturient</a:t>
            </a:r>
            <a:r>
              <a:rPr lang="de-DE" dirty="0"/>
              <a:t> </a:t>
            </a:r>
            <a:r>
              <a:rPr lang="de-DE" dirty="0" err="1"/>
              <a:t>montes</a:t>
            </a:r>
            <a:r>
              <a:rPr lang="de-DE" dirty="0"/>
              <a:t>, </a:t>
            </a:r>
            <a:r>
              <a:rPr lang="de-DE" dirty="0" err="1"/>
              <a:t>nascetur</a:t>
            </a:r>
            <a:r>
              <a:rPr lang="de-DE" dirty="0"/>
              <a:t> </a:t>
            </a:r>
            <a:r>
              <a:rPr lang="de-DE" dirty="0" err="1"/>
              <a:t>ridiculus</a:t>
            </a:r>
            <a:r>
              <a:rPr lang="de-DE" dirty="0"/>
              <a:t> </a:t>
            </a:r>
            <a:r>
              <a:rPr lang="de-DE" dirty="0" err="1"/>
              <a:t>mus</a:t>
            </a:r>
            <a:r>
              <a:rPr lang="de-DE" dirty="0"/>
              <a:t>. </a:t>
            </a:r>
          </a:p>
        </p:txBody>
      </p:sp>
    </p:spTree>
    <p:extLst>
      <p:ext uri="{BB962C8B-B14F-4D97-AF65-F5344CB8AC3E}">
        <p14:creationId xmlns:p14="http://schemas.microsoft.com/office/powerpoint/2010/main" val="57471704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9_Title or Final Slid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1663E46-2DA5-3D4A-9C4B-83C2073AA28F}"/>
              </a:ext>
            </a:extLst>
          </p:cNvPr>
          <p:cNvPicPr>
            <a:picLocks noChangeAspect="1"/>
          </p:cNvPicPr>
          <p:nvPr userDrawn="1"/>
        </p:nvPicPr>
        <p:blipFill>
          <a:blip r:embed="rId2"/>
          <a:stretch>
            <a:fillRect/>
          </a:stretch>
        </p:blipFill>
        <p:spPr>
          <a:xfrm>
            <a:off x="0" y="-3313"/>
            <a:ext cx="12186115" cy="6861312"/>
          </a:xfrm>
          <a:prstGeom prst="rect">
            <a:avLst/>
          </a:prstGeom>
        </p:spPr>
      </p:pic>
      <p:pic>
        <p:nvPicPr>
          <p:cNvPr id="9" name="Grafik 8">
            <a:extLst>
              <a:ext uri="{FF2B5EF4-FFF2-40B4-BE49-F238E27FC236}">
                <a16:creationId xmlns:a16="http://schemas.microsoft.com/office/drawing/2014/main" id="{80C81D52-EE92-424C-B4B0-80FD9AC376CD}"/>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10" name="Textplatzhalter 12">
            <a:extLst>
              <a:ext uri="{FF2B5EF4-FFF2-40B4-BE49-F238E27FC236}">
                <a16:creationId xmlns:a16="http://schemas.microsoft.com/office/drawing/2014/main" id="{889D6EAD-869E-5148-B243-A0055706572E}"/>
              </a:ext>
            </a:extLst>
          </p:cNvPr>
          <p:cNvSpPr>
            <a:spLocks noGrp="1"/>
          </p:cNvSpPr>
          <p:nvPr>
            <p:ph type="body" sz="quarter" idx="15" hasCustomPrompt="1"/>
          </p:nvPr>
        </p:nvSpPr>
        <p:spPr>
          <a:xfrm>
            <a:off x="1235074" y="1844675"/>
            <a:ext cx="8533333" cy="3168650"/>
          </a:xfrm>
          <a:prstGeom prst="rect">
            <a:avLst/>
          </a:prstGeom>
        </p:spPr>
        <p:txBody>
          <a:bodyPr anchor="ctr"/>
          <a:lstStyle>
            <a:lvl1pPr>
              <a:defRPr sz="6000" b="1" i="0" baseline="0">
                <a:solidFill>
                  <a:schemeClr val="bg1"/>
                </a:solidFill>
                <a:latin typeface="Arial" panose="020B0604020202020204" pitchFamily="34" charset="0"/>
              </a:defRPr>
            </a:lvl1pPr>
          </a:lstStyle>
          <a:p>
            <a:pPr lvl="0"/>
            <a:r>
              <a:rPr lang="de-DE" dirty="0"/>
              <a:t>Title Headline</a:t>
            </a:r>
          </a:p>
        </p:txBody>
      </p:sp>
      <p:pic>
        <p:nvPicPr>
          <p:cNvPr id="11" name="Picture 5" descr="A close up of a sign&#10;&#10;Description automatically generated">
            <a:extLst>
              <a:ext uri="{FF2B5EF4-FFF2-40B4-BE49-F238E27FC236}">
                <a16:creationId xmlns:a16="http://schemas.microsoft.com/office/drawing/2014/main" id="{895E8998-F383-FD4D-BE0A-4C641F9D0FA7}"/>
              </a:ext>
            </a:extLst>
          </p:cNvPr>
          <p:cNvPicPr>
            <a:picLocks noChangeAspect="1"/>
          </p:cNvPicPr>
          <p:nvPr userDrawn="1"/>
        </p:nvPicPr>
        <p:blipFill>
          <a:blip r:embed="rId4"/>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107000208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theme" Target="../theme/theme1.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close up of a sign&#10;&#10;Description automatically generated">
            <a:extLst>
              <a:ext uri="{FF2B5EF4-FFF2-40B4-BE49-F238E27FC236}">
                <a16:creationId xmlns:a16="http://schemas.microsoft.com/office/drawing/2014/main" id="{FD8189B8-D6F4-4175-BE8D-416EE025065B}"/>
              </a:ext>
            </a:extLst>
          </p:cNvPr>
          <p:cNvPicPr>
            <a:picLocks noChangeAspect="1"/>
          </p:cNvPicPr>
          <p:nvPr userDrawn="1"/>
        </p:nvPicPr>
        <p:blipFill>
          <a:blip r:embed="rId85"/>
          <a:stretch>
            <a:fillRect/>
          </a:stretch>
        </p:blipFill>
        <p:spPr>
          <a:xfrm>
            <a:off x="11253889" y="5388162"/>
            <a:ext cx="630475" cy="1188000"/>
          </a:xfrm>
          <a:prstGeom prst="rect">
            <a:avLst/>
          </a:prstGeom>
        </p:spPr>
      </p:pic>
    </p:spTree>
    <p:extLst>
      <p:ext uri="{BB962C8B-B14F-4D97-AF65-F5344CB8AC3E}">
        <p14:creationId xmlns:p14="http://schemas.microsoft.com/office/powerpoint/2010/main" val="4090139974"/>
      </p:ext>
    </p:extLst>
  </p:cSld>
  <p:clrMap bg1="lt1" tx1="dk1" bg2="lt2" tx2="dk2" accent1="accent1" accent2="accent2" accent3="accent3" accent4="accent4" accent5="accent5" accent6="accent6" hlink="hlink" folHlink="folHlink"/>
  <p:sldLayoutIdLst>
    <p:sldLayoutId id="2147483650" r:id="rId1"/>
    <p:sldLayoutId id="2147483668" r:id="rId2"/>
    <p:sldLayoutId id="2147483669" r:id="rId3"/>
    <p:sldLayoutId id="2147483663" r:id="rId4"/>
    <p:sldLayoutId id="2147483664" r:id="rId5"/>
    <p:sldLayoutId id="2147483665" r:id="rId6"/>
    <p:sldLayoutId id="2147483667" r:id="rId7"/>
    <p:sldLayoutId id="2147483670" r:id="rId8"/>
    <p:sldLayoutId id="2147483676" r:id="rId9"/>
    <p:sldLayoutId id="2147483671" r:id="rId10"/>
    <p:sldLayoutId id="2147483672" r:id="rId11"/>
    <p:sldLayoutId id="2147483673" r:id="rId12"/>
    <p:sldLayoutId id="2147483674" r:id="rId13"/>
    <p:sldLayoutId id="2147483675" r:id="rId14"/>
    <p:sldLayoutId id="2147483666" r:id="rId15"/>
    <p:sldLayoutId id="2147483678" r:id="rId16"/>
    <p:sldLayoutId id="2147483651" r:id="rId17"/>
    <p:sldLayoutId id="2147483679" r:id="rId18"/>
    <p:sldLayoutId id="2147483681" r:id="rId19"/>
    <p:sldLayoutId id="2147483680" r:id="rId20"/>
    <p:sldLayoutId id="2147483682" r:id="rId21"/>
    <p:sldLayoutId id="2147483683" r:id="rId22"/>
    <p:sldLayoutId id="2147483685" r:id="rId23"/>
    <p:sldLayoutId id="2147483687" r:id="rId24"/>
    <p:sldLayoutId id="2147483688" r:id="rId25"/>
    <p:sldLayoutId id="2147483689" r:id="rId26"/>
    <p:sldLayoutId id="2147483690" r:id="rId27"/>
    <p:sldLayoutId id="2147483691" r:id="rId28"/>
    <p:sldLayoutId id="2147483692" r:id="rId29"/>
    <p:sldLayoutId id="2147483661" r:id="rId30"/>
    <p:sldLayoutId id="2147483694" r:id="rId31"/>
    <p:sldLayoutId id="2147483695" r:id="rId32"/>
    <p:sldLayoutId id="2147483696" r:id="rId33"/>
    <p:sldLayoutId id="2147483697" r:id="rId34"/>
    <p:sldLayoutId id="2147483698" r:id="rId35"/>
    <p:sldLayoutId id="2147483699" r:id="rId36"/>
    <p:sldLayoutId id="2147483700" r:id="rId37"/>
    <p:sldLayoutId id="2147483702" r:id="rId38"/>
    <p:sldLayoutId id="2147483703" r:id="rId39"/>
    <p:sldLayoutId id="2147483704" r:id="rId40"/>
    <p:sldLayoutId id="2147483705" r:id="rId41"/>
    <p:sldLayoutId id="2147483706" r:id="rId42"/>
    <p:sldLayoutId id="2147483707" r:id="rId43"/>
    <p:sldLayoutId id="2147483709" r:id="rId44"/>
    <p:sldLayoutId id="2147483710" r:id="rId45"/>
    <p:sldLayoutId id="2147483711" r:id="rId46"/>
    <p:sldLayoutId id="2147483712" r:id="rId47"/>
    <p:sldLayoutId id="2147483713" r:id="rId48"/>
    <p:sldLayoutId id="2147483714" r:id="rId49"/>
    <p:sldLayoutId id="2147483717" r:id="rId50"/>
    <p:sldLayoutId id="2147483708" r:id="rId51"/>
    <p:sldLayoutId id="2147483715" r:id="rId52"/>
    <p:sldLayoutId id="2147483733" r:id="rId53"/>
    <p:sldLayoutId id="2147483734" r:id="rId54"/>
    <p:sldLayoutId id="2147483653" r:id="rId55"/>
    <p:sldLayoutId id="2147483718" r:id="rId56"/>
    <p:sldLayoutId id="2147483727" r:id="rId57"/>
    <p:sldLayoutId id="2147483739" r:id="rId58"/>
    <p:sldLayoutId id="2147483659" r:id="rId59"/>
    <p:sldLayoutId id="2147483719" r:id="rId60"/>
    <p:sldLayoutId id="2147483720" r:id="rId61"/>
    <p:sldLayoutId id="2147483728" r:id="rId62"/>
    <p:sldLayoutId id="2147483660" r:id="rId63"/>
    <p:sldLayoutId id="2147483721" r:id="rId64"/>
    <p:sldLayoutId id="2147483729" r:id="rId65"/>
    <p:sldLayoutId id="2147483730" r:id="rId66"/>
    <p:sldLayoutId id="2147483654" r:id="rId67"/>
    <p:sldLayoutId id="2147483722" r:id="rId68"/>
    <p:sldLayoutId id="2147483658" r:id="rId69"/>
    <p:sldLayoutId id="2147483723" r:id="rId70"/>
    <p:sldLayoutId id="2147483655" r:id="rId71"/>
    <p:sldLayoutId id="2147483735" r:id="rId72"/>
    <p:sldLayoutId id="2147483736" r:id="rId73"/>
    <p:sldLayoutId id="2147483662" r:id="rId74"/>
    <p:sldLayoutId id="2147483724" r:id="rId75"/>
    <p:sldLayoutId id="2147483656" r:id="rId76"/>
    <p:sldLayoutId id="2147483731" r:id="rId77"/>
    <p:sldLayoutId id="2147483732" r:id="rId78"/>
    <p:sldLayoutId id="2147483725" r:id="rId79"/>
    <p:sldLayoutId id="2147483726" r:id="rId80"/>
    <p:sldLayoutId id="2147483737" r:id="rId81"/>
    <p:sldLayoutId id="2147483738" r:id="rId82"/>
    <p:sldLayoutId id="2147483657" r:id="rId83"/>
  </p:sldLayoutIdLst>
  <p:txStyles>
    <p:titleStyle>
      <a:lvl1pPr algn="l" defTabSz="914400" rtl="0" eaLnBrk="1" latinLnBrk="0" hangingPunct="1">
        <a:lnSpc>
          <a:spcPct val="90000"/>
        </a:lnSpc>
        <a:spcBef>
          <a:spcPct val="0"/>
        </a:spcBef>
        <a:buNone/>
        <a:defRPr sz="4000" b="1" i="0" kern="1200" baseline="0">
          <a:solidFill>
            <a:schemeClr val="tx1"/>
          </a:solidFill>
          <a:latin typeface="Helvetica" pitchFamily="2"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baseline="0">
          <a:solidFill>
            <a:schemeClr val="tx1"/>
          </a:solidFill>
          <a:latin typeface="Helvetica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33" userDrawn="1">
          <p15:clr>
            <a:srgbClr val="F26B43"/>
          </p15:clr>
        </p15:guide>
        <p15:guide id="5" pos="778" userDrawn="1">
          <p15:clr>
            <a:srgbClr val="F26B43"/>
          </p15:clr>
        </p15:guide>
        <p15:guide id="14" pos="393" userDrawn="1">
          <p15:clr>
            <a:srgbClr val="F26B43"/>
          </p15:clr>
        </p15:guide>
        <p15:guide id="15" pos="4226" userDrawn="1">
          <p15:clr>
            <a:srgbClr val="F26B43"/>
          </p15:clr>
        </p15:guide>
        <p15:guide id="17" orient="horz" pos="391" userDrawn="1">
          <p15:clr>
            <a:srgbClr val="F26B43"/>
          </p15:clr>
        </p15:guide>
        <p15:guide id="18" orient="horz" pos="777" userDrawn="1">
          <p15:clr>
            <a:srgbClr val="F26B43"/>
          </p15:clr>
        </p15:guide>
        <p15:guide id="19" orient="horz" pos="1162" userDrawn="1">
          <p15:clr>
            <a:srgbClr val="F26B43"/>
          </p15:clr>
        </p15:guide>
        <p15:guide id="20" orient="horz" pos="1548" userDrawn="1">
          <p15:clr>
            <a:srgbClr val="F26B43"/>
          </p15:clr>
        </p15:guide>
        <p15:guide id="22" orient="horz" pos="2772" userDrawn="1">
          <p15:clr>
            <a:srgbClr val="F26B43"/>
          </p15:clr>
        </p15:guide>
        <p15:guide id="23" orient="horz" pos="3543" userDrawn="1">
          <p15:clr>
            <a:srgbClr val="F26B43"/>
          </p15:clr>
        </p15:guide>
        <p15:guide id="24" orient="horz" pos="2160" userDrawn="1">
          <p15:clr>
            <a:srgbClr val="F26B43"/>
          </p15:clr>
        </p15:guide>
        <p15:guide id="25" orient="horz" pos="3158" userDrawn="1">
          <p15:clr>
            <a:srgbClr val="F26B43"/>
          </p15:clr>
        </p15:guide>
        <p15:guide id="26" orient="horz" pos="2387" userDrawn="1">
          <p15:clr>
            <a:srgbClr val="F26B43"/>
          </p15:clr>
        </p15:guide>
        <p15:guide id="27" pos="3840" userDrawn="1">
          <p15:clr>
            <a:srgbClr val="F26B43"/>
          </p15:clr>
        </p15:guide>
        <p15:guide id="29" pos="4611" userDrawn="1">
          <p15:clr>
            <a:srgbClr val="F26B43"/>
          </p15:clr>
        </p15:guide>
        <p15:guide id="32" pos="690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3IcWw2a7Kuk" TargetMode="Externa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hyperlink" Target="https://youtu.be/x3snuFbgPbk" TargetMode="Externa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hyperlink" Target="https://youtu.be/FmMZFJ7OZ3k" TargetMode="Externa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57AF1C-96CF-4D0F-A2A8-9ECCA0709B1B}"/>
              </a:ext>
            </a:extLst>
          </p:cNvPr>
          <p:cNvSpPr>
            <a:spLocks noGrp="1"/>
          </p:cNvSpPr>
          <p:nvPr>
            <p:ph type="body" sz="quarter" idx="15"/>
          </p:nvPr>
        </p:nvSpPr>
        <p:spPr/>
        <p:txBody>
          <a:bodyPr/>
          <a:lstStyle/>
          <a:p>
            <a:r>
              <a:rPr lang="pl-PL" dirty="0">
                <a:ea typeface="+mj-lt"/>
                <a:cs typeface="+mj-lt"/>
              </a:rPr>
              <a:t>Uzupełnienie zmian i interpretacji przepisów</a:t>
            </a:r>
          </a:p>
          <a:p>
            <a:r>
              <a:rPr lang="pl-PL" dirty="0">
                <a:ea typeface="+mj-lt"/>
                <a:cs typeface="+mj-lt"/>
              </a:rPr>
              <a:t>Przepis 37</a:t>
            </a:r>
          </a:p>
          <a:p>
            <a:r>
              <a:rPr lang="pl-PL" dirty="0">
                <a:ea typeface="+mj-lt"/>
                <a:cs typeface="+mj-lt"/>
              </a:rPr>
              <a:t>Przepis 60 </a:t>
            </a:r>
          </a:p>
          <a:p>
            <a:r>
              <a:rPr lang="pl-PL" dirty="0">
                <a:ea typeface="+mj-lt"/>
                <a:cs typeface="+mj-lt"/>
              </a:rPr>
              <a:t>Przepis 63</a:t>
            </a:r>
            <a:endParaRPr lang="en-CH" dirty="0"/>
          </a:p>
        </p:txBody>
      </p:sp>
    </p:spTree>
    <p:extLst>
      <p:ext uri="{BB962C8B-B14F-4D97-AF65-F5344CB8AC3E}">
        <p14:creationId xmlns:p14="http://schemas.microsoft.com/office/powerpoint/2010/main" val="380230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EA0D72F-8618-4838-A128-F175DA35EBDF}"/>
              </a:ext>
            </a:extLst>
          </p:cNvPr>
          <p:cNvSpPr>
            <a:spLocks noGrp="1"/>
          </p:cNvSpPr>
          <p:nvPr>
            <p:ph type="body" sz="quarter" idx="15"/>
          </p:nvPr>
        </p:nvSpPr>
        <p:spPr/>
        <p:txBody>
          <a:bodyPr/>
          <a:lstStyle/>
          <a:p>
            <a:r>
              <a:rPr lang="pl-PL" dirty="0"/>
              <a:t>PRZEPIS 37.3 </a:t>
            </a:r>
          </a:p>
          <a:p>
            <a:r>
              <a:rPr lang="pl-PL" dirty="0"/>
              <a:t>Sytuacje meczowe podlegające weryfikacji wideo przez sędziów</a:t>
            </a:r>
          </a:p>
        </p:txBody>
      </p:sp>
      <p:sp>
        <p:nvSpPr>
          <p:cNvPr id="3" name="Symbol zastępczy tekstu 2">
            <a:extLst>
              <a:ext uri="{FF2B5EF4-FFF2-40B4-BE49-F238E27FC236}">
                <a16:creationId xmlns:a16="http://schemas.microsoft.com/office/drawing/2014/main" id="{17CE6E52-469A-4279-A84A-5EEA4E979B7B}"/>
              </a:ext>
            </a:extLst>
          </p:cNvPr>
          <p:cNvSpPr>
            <a:spLocks noGrp="1"/>
          </p:cNvSpPr>
          <p:nvPr>
            <p:ph type="body" sz="quarter" idx="13"/>
          </p:nvPr>
        </p:nvSpPr>
        <p:spPr/>
        <p:txBody>
          <a:bodyPr/>
          <a:lstStyle/>
          <a:p>
            <a:pPr marL="0" indent="0">
              <a:buNone/>
            </a:pPr>
            <a:r>
              <a:rPr lang="pl-PL" dirty="0"/>
              <a:t>PRZEPIS 37.3 </a:t>
            </a:r>
          </a:p>
          <a:p>
            <a:pPr marL="0" indent="0">
              <a:buNone/>
            </a:pPr>
            <a:r>
              <a:rPr lang="pl-PL" dirty="0"/>
              <a:t>Dodany nowy przypadek weryfikacji i uznania gola za prawidłowy</a:t>
            </a:r>
          </a:p>
          <a:p>
            <a:pPr marL="0" indent="0">
              <a:buNone/>
            </a:pPr>
            <a:r>
              <a:rPr lang="pl-PL" dirty="0"/>
              <a:t>(ix) Krążek wpada do bramki jako kontynuacja ciągłej gry, pomimo tego że sędzia przerwał grę gwizdkiem z uwagi na utratę krążka z pola widzenia a kontynuowana akcja nie została w żaden sposób naruszona</a:t>
            </a:r>
          </a:p>
          <a:p>
            <a:pPr marL="0" indent="0">
              <a:buNone/>
            </a:pPr>
            <a:endParaRPr lang="pl-PL" dirty="0"/>
          </a:p>
          <a:p>
            <a:pPr marL="0" indent="0">
              <a:buNone/>
            </a:pPr>
            <a:r>
              <a:rPr lang="pl-PL" dirty="0"/>
              <a:t>UWAGA:</a:t>
            </a:r>
          </a:p>
          <a:p>
            <a:pPr marL="0" indent="0">
              <a:buNone/>
            </a:pPr>
            <a:r>
              <a:rPr lang="pl-PL" dirty="0"/>
              <a:t>Zgodnie z tym przepisem sędzia ma prawo uznać gola w sytuacji gdy użył gwizdka przed przekroczeniem linii bramkowej przez krążek o ile analiza wideo potwierdzi, że po gwizdku nikt nie wpłynął na grę i krążek prawidłowo przekroczył linie bramkową</a:t>
            </a:r>
          </a:p>
          <a:p>
            <a:pPr marL="0" indent="0">
              <a:buNone/>
            </a:pPr>
            <a:endParaRPr lang="pl-PL" dirty="0"/>
          </a:p>
          <a:p>
            <a:pPr marL="0" indent="0">
              <a:buNone/>
            </a:pPr>
            <a:endParaRPr lang="pl-PL" dirty="0"/>
          </a:p>
          <a:p>
            <a:endParaRPr lang="pl-PL" dirty="0"/>
          </a:p>
        </p:txBody>
      </p:sp>
    </p:spTree>
    <p:extLst>
      <p:ext uri="{BB962C8B-B14F-4D97-AF65-F5344CB8AC3E}">
        <p14:creationId xmlns:p14="http://schemas.microsoft.com/office/powerpoint/2010/main" val="2374621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EA0D72F-8618-4838-A128-F175DA35EBDF}"/>
              </a:ext>
            </a:extLst>
          </p:cNvPr>
          <p:cNvSpPr>
            <a:spLocks noGrp="1"/>
          </p:cNvSpPr>
          <p:nvPr>
            <p:ph type="body" sz="quarter" idx="15"/>
          </p:nvPr>
        </p:nvSpPr>
        <p:spPr/>
        <p:txBody>
          <a:bodyPr/>
          <a:lstStyle/>
          <a:p>
            <a:r>
              <a:rPr lang="pl-PL" dirty="0"/>
              <a:t>PRZEPIS 37.3 </a:t>
            </a:r>
          </a:p>
          <a:p>
            <a:r>
              <a:rPr lang="pl-PL" dirty="0"/>
              <a:t>Sytuacje meczowe podlegające weryfikacji wideo przez sędziów</a:t>
            </a:r>
          </a:p>
        </p:txBody>
      </p:sp>
      <p:sp>
        <p:nvSpPr>
          <p:cNvPr id="3" name="Symbol zastępczy tekstu 2">
            <a:extLst>
              <a:ext uri="{FF2B5EF4-FFF2-40B4-BE49-F238E27FC236}">
                <a16:creationId xmlns:a16="http://schemas.microsoft.com/office/drawing/2014/main" id="{17CE6E52-469A-4279-A84A-5EEA4E979B7B}"/>
              </a:ext>
            </a:extLst>
          </p:cNvPr>
          <p:cNvSpPr>
            <a:spLocks noGrp="1"/>
          </p:cNvSpPr>
          <p:nvPr>
            <p:ph type="body" sz="quarter" idx="13"/>
          </p:nvPr>
        </p:nvSpPr>
        <p:spPr/>
        <p:txBody>
          <a:bodyPr/>
          <a:lstStyle/>
          <a:p>
            <a:pPr marL="0" indent="0">
              <a:buNone/>
            </a:pPr>
            <a:r>
              <a:rPr lang="pl-PL" dirty="0"/>
              <a:t>Klip wideo </a:t>
            </a:r>
          </a:p>
          <a:p>
            <a:pPr marL="0" indent="0">
              <a:buNone/>
            </a:pPr>
            <a:r>
              <a:rPr lang="pl-PL" dirty="0">
                <a:hlinkClick r:id="rId2"/>
              </a:rPr>
              <a:t>https://youtu.be/3IcWw2a7Kuk</a:t>
            </a:r>
            <a:endParaRPr lang="pl-PL" dirty="0"/>
          </a:p>
          <a:p>
            <a:pPr marL="0" indent="0">
              <a:buNone/>
            </a:pPr>
            <a:endParaRPr lang="pl-PL" dirty="0"/>
          </a:p>
          <a:p>
            <a:pPr marL="0" indent="0">
              <a:buNone/>
            </a:pPr>
            <a:r>
              <a:rPr lang="pl-PL" dirty="0"/>
              <a:t>Sytuacja 1 – gol prawidłowy – krążek został utracony z pola widzenia i pomimo przerwania gry kontynuuje lot do bramki i żaden z graczy nie wpływa w tym czasie na grę </a:t>
            </a:r>
          </a:p>
          <a:p>
            <a:pPr marL="0" indent="0">
              <a:buNone/>
            </a:pPr>
            <a:endParaRPr lang="pl-PL" dirty="0"/>
          </a:p>
          <a:p>
            <a:pPr marL="0" indent="0">
              <a:buNone/>
            </a:pPr>
            <a:r>
              <a:rPr lang="pl-PL" dirty="0"/>
              <a:t>Sytuacja 2 – gol nieprawidłowy – krążek zatrzymuje się na linii bramkowej i zostaje strzelony do bramki po gwizdku przez gracza drużyny atakującej </a:t>
            </a:r>
          </a:p>
          <a:p>
            <a:pPr marL="0" indent="0">
              <a:buNone/>
            </a:pPr>
            <a:endParaRPr lang="pl-PL" dirty="0"/>
          </a:p>
          <a:p>
            <a:pPr marL="0" indent="0">
              <a:buNone/>
            </a:pPr>
            <a:endParaRPr lang="pl-PL" dirty="0"/>
          </a:p>
          <a:p>
            <a:endParaRPr lang="pl-PL" dirty="0"/>
          </a:p>
        </p:txBody>
      </p:sp>
    </p:spTree>
    <p:extLst>
      <p:ext uri="{BB962C8B-B14F-4D97-AF65-F5344CB8AC3E}">
        <p14:creationId xmlns:p14="http://schemas.microsoft.com/office/powerpoint/2010/main" val="267842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EA0D72F-8618-4838-A128-F175DA35EBDF}"/>
              </a:ext>
            </a:extLst>
          </p:cNvPr>
          <p:cNvSpPr>
            <a:spLocks noGrp="1"/>
          </p:cNvSpPr>
          <p:nvPr>
            <p:ph type="body" sz="quarter" idx="15"/>
          </p:nvPr>
        </p:nvSpPr>
        <p:spPr/>
        <p:txBody>
          <a:bodyPr/>
          <a:lstStyle/>
          <a:p>
            <a:r>
              <a:rPr lang="pl-PL" dirty="0"/>
              <a:t>PRZEPIS 60 </a:t>
            </a:r>
          </a:p>
          <a:p>
            <a:r>
              <a:rPr lang="pl-PL" dirty="0"/>
              <a:t>Wysoki kij</a:t>
            </a:r>
          </a:p>
        </p:txBody>
      </p:sp>
      <p:sp>
        <p:nvSpPr>
          <p:cNvPr id="3" name="Symbol zastępczy tekstu 2">
            <a:extLst>
              <a:ext uri="{FF2B5EF4-FFF2-40B4-BE49-F238E27FC236}">
                <a16:creationId xmlns:a16="http://schemas.microsoft.com/office/drawing/2014/main" id="{17CE6E52-469A-4279-A84A-5EEA4E979B7B}"/>
              </a:ext>
            </a:extLst>
          </p:cNvPr>
          <p:cNvSpPr>
            <a:spLocks noGrp="1"/>
          </p:cNvSpPr>
          <p:nvPr>
            <p:ph type="body" sz="quarter" idx="13"/>
          </p:nvPr>
        </p:nvSpPr>
        <p:spPr/>
        <p:txBody>
          <a:bodyPr/>
          <a:lstStyle/>
          <a:p>
            <a:pPr marL="0" indent="0">
              <a:buNone/>
            </a:pPr>
            <a:r>
              <a:rPr lang="pl-PL" dirty="0"/>
              <a:t>60.1 Wysoki kij	</a:t>
            </a:r>
          </a:p>
          <a:p>
            <a:pPr marL="0" indent="0">
              <a:buNone/>
            </a:pPr>
            <a:r>
              <a:rPr lang="pl-PL" dirty="0"/>
              <a:t>Gracz musi mieć kontrolę nad swoim kijem i odpowiada za swój kij. Jednakże, zawodnik nie zostanie ukarany, jeżeli przypadkowo uderzy przeciwnika podczas przygotowania się do strzału lub podczas wykonywania ruchu strzału lub podania lub jeżeli środkowy nieumyślnie uderzy przypadkowo przeciwnika podczas wznowienia, który pochylony jest do przodu. </a:t>
            </a:r>
          </a:p>
          <a:p>
            <a:pPr marL="0" indent="0">
              <a:buNone/>
            </a:pPr>
            <a:r>
              <a:rPr lang="pl-PL" dirty="0"/>
              <a:t>„Niekontrolowany i nieregularny” ruch w stronę skaczącego / lecącego krążka nie jest uważany za normalne przygotowanie się do strzału lub normalny ruch wykonywania strzału i podania, dlatego każdy kontakt kija z przeciwnikiem w miejscu, które znajduje się powyżej poziomu ramion będzie odpowiednio ukarany. </a:t>
            </a:r>
          </a:p>
          <a:p>
            <a:endParaRPr lang="pl-PL" dirty="0"/>
          </a:p>
        </p:txBody>
      </p:sp>
    </p:spTree>
    <p:extLst>
      <p:ext uri="{BB962C8B-B14F-4D97-AF65-F5344CB8AC3E}">
        <p14:creationId xmlns:p14="http://schemas.microsoft.com/office/powerpoint/2010/main" val="62466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EA0D72F-8618-4838-A128-F175DA35EBDF}"/>
              </a:ext>
            </a:extLst>
          </p:cNvPr>
          <p:cNvSpPr>
            <a:spLocks noGrp="1"/>
          </p:cNvSpPr>
          <p:nvPr>
            <p:ph type="body" sz="quarter" idx="15"/>
          </p:nvPr>
        </p:nvSpPr>
        <p:spPr/>
        <p:txBody>
          <a:bodyPr/>
          <a:lstStyle/>
          <a:p>
            <a:r>
              <a:rPr lang="pl-PL" dirty="0"/>
              <a:t>PRZEPIS 60 </a:t>
            </a:r>
          </a:p>
          <a:p>
            <a:r>
              <a:rPr lang="pl-PL" dirty="0"/>
              <a:t>Wysoki kij</a:t>
            </a:r>
          </a:p>
        </p:txBody>
      </p:sp>
      <p:sp>
        <p:nvSpPr>
          <p:cNvPr id="3" name="Symbol zastępczy tekstu 2">
            <a:extLst>
              <a:ext uri="{FF2B5EF4-FFF2-40B4-BE49-F238E27FC236}">
                <a16:creationId xmlns:a16="http://schemas.microsoft.com/office/drawing/2014/main" id="{17CE6E52-469A-4279-A84A-5EEA4E979B7B}"/>
              </a:ext>
            </a:extLst>
          </p:cNvPr>
          <p:cNvSpPr>
            <a:spLocks noGrp="1"/>
          </p:cNvSpPr>
          <p:nvPr>
            <p:ph type="body" sz="quarter" idx="13"/>
          </p:nvPr>
        </p:nvSpPr>
        <p:spPr/>
        <p:txBody>
          <a:bodyPr/>
          <a:lstStyle/>
          <a:p>
            <a:pPr marL="0" indent="0">
              <a:buNone/>
            </a:pPr>
            <a:r>
              <a:rPr lang="pl-PL" dirty="0"/>
              <a:t>Klip wideo </a:t>
            </a:r>
          </a:p>
          <a:p>
            <a:pPr marL="0" indent="0">
              <a:buNone/>
            </a:pPr>
            <a:endParaRPr lang="pl-PL" dirty="0"/>
          </a:p>
          <a:p>
            <a:pPr marL="0" indent="0">
              <a:buNone/>
            </a:pPr>
            <a:r>
              <a:rPr lang="pl-PL" dirty="0">
                <a:hlinkClick r:id="rId2"/>
              </a:rPr>
              <a:t>https://youtu.be/x3snuFbgPbk</a:t>
            </a:r>
            <a:endParaRPr lang="pl-PL" dirty="0"/>
          </a:p>
          <a:p>
            <a:pPr marL="0" indent="0">
              <a:buNone/>
            </a:pPr>
            <a:endParaRPr lang="pl-PL" dirty="0"/>
          </a:p>
          <a:p>
            <a:pPr marL="0" indent="0">
              <a:buNone/>
            </a:pPr>
            <a:r>
              <a:rPr lang="pl-PL" dirty="0"/>
              <a:t>Do 1:08 czasu filmu – zagrania dozwolone – normalny ruch lub przygotowanie do strzału/podania</a:t>
            </a:r>
          </a:p>
          <a:p>
            <a:pPr marL="0" indent="0">
              <a:buNone/>
            </a:pPr>
            <a:r>
              <a:rPr lang="pl-PL" dirty="0"/>
              <a:t>Od 1:08 czasu filmu – zagrania kwalifikujące się na wykluczenie niekontrolowane (dzikie) machanie kijem w celu zagrania krążka </a:t>
            </a:r>
          </a:p>
          <a:p>
            <a:endParaRPr lang="pl-PL" dirty="0"/>
          </a:p>
        </p:txBody>
      </p:sp>
    </p:spTree>
    <p:extLst>
      <p:ext uri="{BB962C8B-B14F-4D97-AF65-F5344CB8AC3E}">
        <p14:creationId xmlns:p14="http://schemas.microsoft.com/office/powerpoint/2010/main" val="2293380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EA0D72F-8618-4838-A128-F175DA35EBDF}"/>
              </a:ext>
            </a:extLst>
          </p:cNvPr>
          <p:cNvSpPr>
            <a:spLocks noGrp="1"/>
          </p:cNvSpPr>
          <p:nvPr>
            <p:ph type="body" sz="quarter" idx="15"/>
          </p:nvPr>
        </p:nvSpPr>
        <p:spPr/>
        <p:txBody>
          <a:bodyPr/>
          <a:lstStyle/>
          <a:p>
            <a:r>
              <a:rPr lang="pl-PL" dirty="0"/>
              <a:t>PRZEPIS 63 – Opóźnianie gry</a:t>
            </a:r>
          </a:p>
          <a:p>
            <a:r>
              <a:rPr lang="pl-PL" dirty="0"/>
              <a:t>63.2 Opóźnianie gry</a:t>
            </a:r>
          </a:p>
        </p:txBody>
      </p:sp>
      <p:sp>
        <p:nvSpPr>
          <p:cNvPr id="3" name="Symbol zastępczy tekstu 2">
            <a:extLst>
              <a:ext uri="{FF2B5EF4-FFF2-40B4-BE49-F238E27FC236}">
                <a16:creationId xmlns:a16="http://schemas.microsoft.com/office/drawing/2014/main" id="{17CE6E52-469A-4279-A84A-5EEA4E979B7B}"/>
              </a:ext>
            </a:extLst>
          </p:cNvPr>
          <p:cNvSpPr>
            <a:spLocks noGrp="1"/>
          </p:cNvSpPr>
          <p:nvPr>
            <p:ph type="body" sz="quarter" idx="13"/>
          </p:nvPr>
        </p:nvSpPr>
        <p:spPr/>
        <p:txBody>
          <a:bodyPr/>
          <a:lstStyle/>
          <a:p>
            <a:pPr marL="0" indent="0">
              <a:buNone/>
            </a:pPr>
            <a:r>
              <a:rPr lang="pl-PL" dirty="0"/>
              <a:t>Kara mniejsza zostanie nałożona na:</a:t>
            </a:r>
          </a:p>
          <a:p>
            <a:pPr marL="0" indent="0">
              <a:buNone/>
            </a:pPr>
            <a:r>
              <a:rPr lang="pl-PL" dirty="0"/>
              <a:t>(vi) Bramkarza, który opuszcza swoje pole bramkowe próbując wygrać pojedynek z graczem drużyny atakującej i zamiast zagrywać krążek, upada na niego powodując zatrzymanie gry . </a:t>
            </a:r>
          </a:p>
          <a:p>
            <a:pPr marL="0" indent="0">
              <a:buNone/>
            </a:pPr>
            <a:r>
              <a:rPr lang="pl-PL" dirty="0"/>
              <a:t>Uwaga: Jeżeli bramkarz wyjeżdża ze swojego pola, celem skrócenia kąta przy strzale i po obronie zakrywa krążek – kara mniejsza nie zostanie nałożona</a:t>
            </a:r>
          </a:p>
          <a:p>
            <a:pPr marL="0" indent="0">
              <a:buNone/>
            </a:pPr>
            <a:r>
              <a:rPr lang="pl-PL" dirty="0"/>
              <a:t>(vii) Bramkarza, który nie znajduje się pod presją przeciwnika i celowo upada, zagarnia, przetrzymuje krążek lub umieszcza go na dowolnej części bramki w </a:t>
            </a:r>
            <a:r>
              <a:rPr lang="pl-PL"/>
              <a:t>celu przerwania gry.</a:t>
            </a:r>
            <a:endParaRPr lang="pl-PL" dirty="0"/>
          </a:p>
          <a:p>
            <a:pPr marL="0" indent="0">
              <a:buNone/>
            </a:pPr>
            <a:endParaRPr lang="pl-PL" dirty="0"/>
          </a:p>
          <a:p>
            <a:endParaRPr lang="pl-PL" dirty="0"/>
          </a:p>
        </p:txBody>
      </p:sp>
    </p:spTree>
    <p:extLst>
      <p:ext uri="{BB962C8B-B14F-4D97-AF65-F5344CB8AC3E}">
        <p14:creationId xmlns:p14="http://schemas.microsoft.com/office/powerpoint/2010/main" val="2955651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EA0D72F-8618-4838-A128-F175DA35EBDF}"/>
              </a:ext>
            </a:extLst>
          </p:cNvPr>
          <p:cNvSpPr>
            <a:spLocks noGrp="1"/>
          </p:cNvSpPr>
          <p:nvPr>
            <p:ph type="body" sz="quarter" idx="15"/>
          </p:nvPr>
        </p:nvSpPr>
        <p:spPr/>
        <p:txBody>
          <a:bodyPr/>
          <a:lstStyle/>
          <a:p>
            <a:r>
              <a:rPr lang="pl-PL" dirty="0"/>
              <a:t>PRZEPIS 63 – Opóźnianie gry</a:t>
            </a:r>
          </a:p>
          <a:p>
            <a:r>
              <a:rPr lang="pl-PL" dirty="0"/>
              <a:t>63.2 Opóźnianie gry</a:t>
            </a:r>
          </a:p>
        </p:txBody>
      </p:sp>
      <p:sp>
        <p:nvSpPr>
          <p:cNvPr id="3" name="Symbol zastępczy tekstu 2">
            <a:extLst>
              <a:ext uri="{FF2B5EF4-FFF2-40B4-BE49-F238E27FC236}">
                <a16:creationId xmlns:a16="http://schemas.microsoft.com/office/drawing/2014/main" id="{17CE6E52-469A-4279-A84A-5EEA4E979B7B}"/>
              </a:ext>
            </a:extLst>
          </p:cNvPr>
          <p:cNvSpPr>
            <a:spLocks noGrp="1"/>
          </p:cNvSpPr>
          <p:nvPr>
            <p:ph type="body" sz="quarter" idx="13"/>
          </p:nvPr>
        </p:nvSpPr>
        <p:spPr/>
        <p:txBody>
          <a:bodyPr/>
          <a:lstStyle/>
          <a:p>
            <a:pPr marL="0" indent="0">
              <a:buNone/>
            </a:pPr>
            <a:r>
              <a:rPr lang="pl-PL" dirty="0"/>
              <a:t>Klip wideo </a:t>
            </a:r>
          </a:p>
          <a:p>
            <a:pPr marL="0" indent="0">
              <a:buNone/>
            </a:pPr>
            <a:endParaRPr lang="pl-PL" dirty="0"/>
          </a:p>
          <a:p>
            <a:pPr marL="0" indent="0">
              <a:buNone/>
            </a:pPr>
            <a:r>
              <a:rPr lang="pl-PL" dirty="0">
                <a:hlinkClick r:id="rId2"/>
              </a:rPr>
              <a:t>https://youtu.be/FmMZFJ7OZ3k</a:t>
            </a:r>
            <a:endParaRPr lang="pl-PL" dirty="0"/>
          </a:p>
          <a:p>
            <a:pPr marL="0" indent="0">
              <a:buNone/>
            </a:pPr>
            <a:endParaRPr lang="pl-PL" dirty="0"/>
          </a:p>
          <a:p>
            <a:pPr marL="0" indent="0">
              <a:buNone/>
            </a:pPr>
            <a:r>
              <a:rPr lang="pl-PL" dirty="0"/>
              <a:t>Zagrania kwalifikujące się na wykluczenie 2</a:t>
            </a:r>
            <a:r>
              <a:rPr lang="pl-PL"/>
              <a:t>’ – opóźnianie gry</a:t>
            </a:r>
            <a:endParaRPr lang="pl-PL" dirty="0"/>
          </a:p>
          <a:p>
            <a:endParaRPr lang="pl-PL" dirty="0"/>
          </a:p>
        </p:txBody>
      </p:sp>
    </p:spTree>
    <p:extLst>
      <p:ext uri="{BB962C8B-B14F-4D97-AF65-F5344CB8AC3E}">
        <p14:creationId xmlns:p14="http://schemas.microsoft.com/office/powerpoint/2010/main" val="389616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EA0D72F-8618-4838-A128-F175DA35EBDF}"/>
              </a:ext>
            </a:extLst>
          </p:cNvPr>
          <p:cNvSpPr>
            <a:spLocks noGrp="1"/>
          </p:cNvSpPr>
          <p:nvPr>
            <p:ph type="body" sz="quarter" idx="15"/>
          </p:nvPr>
        </p:nvSpPr>
        <p:spPr/>
        <p:txBody>
          <a:bodyPr/>
          <a:lstStyle/>
          <a:p>
            <a:r>
              <a:rPr lang="pl-PL" dirty="0"/>
              <a:t>PRZEPIS 63 – Opóźnianie gry</a:t>
            </a:r>
          </a:p>
          <a:p>
            <a:r>
              <a:rPr lang="pl-PL" dirty="0"/>
              <a:t>63.2 Opóźnianie gry</a:t>
            </a:r>
          </a:p>
        </p:txBody>
      </p:sp>
      <p:sp>
        <p:nvSpPr>
          <p:cNvPr id="3" name="Symbol zastępczy tekstu 2">
            <a:extLst>
              <a:ext uri="{FF2B5EF4-FFF2-40B4-BE49-F238E27FC236}">
                <a16:creationId xmlns:a16="http://schemas.microsoft.com/office/drawing/2014/main" id="{17CE6E52-469A-4279-A84A-5EEA4E979B7B}"/>
              </a:ext>
            </a:extLst>
          </p:cNvPr>
          <p:cNvSpPr>
            <a:spLocks noGrp="1"/>
          </p:cNvSpPr>
          <p:nvPr>
            <p:ph type="body" sz="quarter" idx="13"/>
          </p:nvPr>
        </p:nvSpPr>
        <p:spPr/>
        <p:txBody>
          <a:bodyPr/>
          <a:lstStyle/>
          <a:p>
            <a:pPr marL="0" indent="0">
              <a:buNone/>
            </a:pPr>
            <a:r>
              <a:rPr lang="pl-PL" dirty="0"/>
              <a:t>Klip wideo </a:t>
            </a:r>
          </a:p>
          <a:p>
            <a:pPr marL="0" indent="0">
              <a:buNone/>
            </a:pPr>
            <a:endParaRPr lang="pl-PL" dirty="0"/>
          </a:p>
          <a:p>
            <a:pPr marL="0" indent="0">
              <a:buNone/>
            </a:pPr>
            <a:r>
              <a:rPr lang="pl-PL" dirty="0"/>
              <a:t>https://youtu.be/FmMZFJ7OZ3k</a:t>
            </a:r>
          </a:p>
          <a:p>
            <a:pPr marL="0" indent="0">
              <a:buNone/>
            </a:pPr>
            <a:endParaRPr lang="pl-PL" dirty="0"/>
          </a:p>
          <a:p>
            <a:endParaRPr lang="pl-PL" dirty="0"/>
          </a:p>
        </p:txBody>
      </p:sp>
    </p:spTree>
    <p:extLst>
      <p:ext uri="{BB962C8B-B14F-4D97-AF65-F5344CB8AC3E}">
        <p14:creationId xmlns:p14="http://schemas.microsoft.com/office/powerpoint/2010/main" val="378852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7F02D7-1287-403F-92A4-81B3EC692553}"/>
              </a:ext>
            </a:extLst>
          </p:cNvPr>
          <p:cNvSpPr>
            <a:spLocks noGrp="1"/>
          </p:cNvSpPr>
          <p:nvPr>
            <p:ph type="body" sz="quarter" idx="15"/>
          </p:nvPr>
        </p:nvSpPr>
        <p:spPr>
          <a:xfrm>
            <a:off x="6096000" y="2925763"/>
            <a:ext cx="4860925" cy="1223961"/>
          </a:xfrm>
        </p:spPr>
        <p:txBody>
          <a:bodyPr lIns="91440" tIns="45720" rIns="91440" bIns="45720" anchor="t"/>
          <a:lstStyle/>
          <a:p>
            <a:r>
              <a:rPr lang="pl-PL" dirty="0">
                <a:cs typeface="Arial"/>
              </a:rPr>
              <a:t>Dziękuje za uwagę</a:t>
            </a:r>
            <a:endParaRPr lang="en-US" dirty="0"/>
          </a:p>
        </p:txBody>
      </p:sp>
      <p:sp>
        <p:nvSpPr>
          <p:cNvPr id="3" name="Text Placeholder 1">
            <a:extLst>
              <a:ext uri="{FF2B5EF4-FFF2-40B4-BE49-F238E27FC236}">
                <a16:creationId xmlns:a16="http://schemas.microsoft.com/office/drawing/2014/main" id="{4F4F9B6E-8783-4137-82F4-B2C59565AF45}"/>
              </a:ext>
            </a:extLst>
          </p:cNvPr>
          <p:cNvSpPr txBox="1">
            <a:spLocks/>
          </p:cNvSpPr>
          <p:nvPr/>
        </p:nvSpPr>
        <p:spPr>
          <a:xfrm>
            <a:off x="6096000" y="5468938"/>
            <a:ext cx="4860925" cy="1223961"/>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4000" b="1" i="0" kern="1200" baseline="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baseline="0">
                <a:solidFill>
                  <a:schemeClr val="tx1"/>
                </a:solidFill>
                <a:latin typeface="Helvetica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Helvetica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baseline="0">
                <a:solidFill>
                  <a:schemeClr val="tx1"/>
                </a:solidFill>
                <a:latin typeface="Helvetica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l-PL" sz="2000" dirty="0">
                <a:cs typeface="Arial"/>
              </a:rPr>
              <a:t>Opracowanie: Bartosz Kaczmarek</a:t>
            </a:r>
            <a:endParaRPr lang="en-US" sz="2000" dirty="0"/>
          </a:p>
        </p:txBody>
      </p:sp>
    </p:spTree>
    <p:extLst>
      <p:ext uri="{BB962C8B-B14F-4D97-AF65-F5344CB8AC3E}">
        <p14:creationId xmlns:p14="http://schemas.microsoft.com/office/powerpoint/2010/main" val="2765625633"/>
      </p:ext>
    </p:extLst>
  </p:cSld>
  <p:clrMapOvr>
    <a:masterClrMapping/>
  </p:clrMapOvr>
</p:sld>
</file>

<file path=ppt/theme/theme1.xml><?xml version="1.0" encoding="utf-8"?>
<a:theme xmlns:a="http://schemas.openxmlformats.org/drawingml/2006/main" name="IIHF Layouts">
  <a:themeElements>
    <a:clrScheme name="IIHF">
      <a:dk1>
        <a:srgbClr val="03265C"/>
      </a:dk1>
      <a:lt1>
        <a:srgbClr val="FFFFFF"/>
      </a:lt1>
      <a:dk2>
        <a:srgbClr val="404040"/>
      </a:dk2>
      <a:lt2>
        <a:srgbClr val="EDEDE7"/>
      </a:lt2>
      <a:accent1>
        <a:srgbClr val="CD1416"/>
      </a:accent1>
      <a:accent2>
        <a:srgbClr val="3794CF"/>
      </a:accent2>
      <a:accent3>
        <a:srgbClr val="084B95"/>
      </a:accent3>
      <a:accent4>
        <a:srgbClr val="B60A4E"/>
      </a:accent4>
      <a:accent5>
        <a:srgbClr val="EB7120"/>
      </a:accent5>
      <a:accent6>
        <a:srgbClr val="46771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11203</TotalTime>
  <Words>489</Words>
  <Application>Microsoft Office PowerPoint</Application>
  <PresentationFormat>Panoramiczny</PresentationFormat>
  <Paragraphs>55</Paragraphs>
  <Slides>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Calibri</vt:lpstr>
      <vt:lpstr>Helvetica</vt:lpstr>
      <vt:lpstr>Helvetica Light</vt:lpstr>
      <vt:lpstr>IIHF Layouts</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Titel 01 dolor Headline</dc:title>
  <dc:creator>Moritz Altreuther</dc:creator>
  <cp:lastModifiedBy>Kaczmarek, Bartosz</cp:lastModifiedBy>
  <cp:revision>396</cp:revision>
  <cp:lastPrinted>2021-08-17T08:02:58Z</cp:lastPrinted>
  <dcterms:created xsi:type="dcterms:W3CDTF">2020-07-02T10:02:39Z</dcterms:created>
  <dcterms:modified xsi:type="dcterms:W3CDTF">2021-09-09T17:46:17Z</dcterms:modified>
</cp:coreProperties>
</file>